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0" r:id="rId4"/>
    <p:sldId id="329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1175" y="2590800"/>
            <a:ext cx="8629650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2065020"/>
            <a:ext cx="5492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540" y="2075815"/>
            <a:ext cx="53657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480" y="2075815"/>
            <a:ext cx="29337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835" y="2065020"/>
            <a:ext cx="5492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260" y="2712085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2540" y="2712085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480" y="2712085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85" y="2712085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361055"/>
            <a:ext cx="30670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565" y="3361055"/>
            <a:ext cx="5238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7820" y="3361055"/>
            <a:ext cx="5238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10" y="3361055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260" y="4020820"/>
            <a:ext cx="5365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2540" y="4009390"/>
            <a:ext cx="5365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7820" y="4009390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1785" y="4009390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07260" y="4660265"/>
            <a:ext cx="30670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82540" y="4660265"/>
            <a:ext cx="5492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57820" y="4660265"/>
            <a:ext cx="5492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290810" y="4671060"/>
            <a:ext cx="30670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2072277"/>
            <a:ext cx="885491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48" y="2072277"/>
            <a:ext cx="914055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292320"/>
            <a:ext cx="11340000" cy="231428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360680" y="2637790"/>
            <a:ext cx="2435860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528435" y="2637790"/>
            <a:ext cx="231457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07670" y="5023485"/>
            <a:ext cx="229171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798445" y="4426585"/>
            <a:ext cx="9588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384290" y="5023485"/>
            <a:ext cx="226631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8786495" y="4364990"/>
            <a:ext cx="9588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555" y="2637790"/>
            <a:ext cx="282765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1130" y="2637790"/>
            <a:ext cx="2758440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8610" y="5023485"/>
            <a:ext cx="287210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5860" y="5023485"/>
            <a:ext cx="286194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400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360045" y="1988820"/>
            <a:ext cx="199707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750820" y="1391920"/>
            <a:ext cx="9588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8390" y="1988820"/>
            <a:ext cx="2252980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559165" y="1391920"/>
            <a:ext cx="9588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89835" y="1988820"/>
            <a:ext cx="218376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8530" y="1988820"/>
            <a:ext cx="2268220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0" grpId="0" bldLvl="0" animBg="1"/>
      <p:bldP spid="2" grpId="0" bldLvl="0" animBg="1"/>
      <p:bldP spid="4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