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68E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1200" y="2495550"/>
            <a:ext cx="8229600" cy="1866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03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54861" y="2234846"/>
            <a:ext cx="218992" cy="257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39615" y="2168525"/>
            <a:ext cx="523875" cy="32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15365" y="2234846"/>
            <a:ext cx="409420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90831" y="2234846"/>
            <a:ext cx="409420" cy="257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45340" y="3026358"/>
            <a:ext cx="409420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39899" y="3026358"/>
            <a:ext cx="409420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15365" y="3026358"/>
            <a:ext cx="409420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09874" y="3026358"/>
            <a:ext cx="390377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45340" y="3808334"/>
            <a:ext cx="409420" cy="257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58942" y="3808334"/>
            <a:ext cx="390377" cy="257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15365" y="3808334"/>
            <a:ext cx="409420" cy="257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309874" y="3808334"/>
            <a:ext cx="390377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207153" y="4599846"/>
            <a:ext cx="399899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901712" y="4599846"/>
            <a:ext cx="409420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777178" y="4599846"/>
            <a:ext cx="409420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652644" y="4599846"/>
            <a:ext cx="390377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7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35566" y="2855055"/>
            <a:ext cx="390377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01309" y="2855055"/>
            <a:ext cx="390377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05138" y="2855055"/>
            <a:ext cx="371335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26045" y="3780273"/>
            <a:ext cx="561763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91788" y="3780273"/>
            <a:ext cx="561763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95617" y="3780273"/>
            <a:ext cx="542721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16523" y="4676877"/>
            <a:ext cx="733148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82267" y="4676877"/>
            <a:ext cx="733148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186095" y="4676877"/>
            <a:ext cx="714106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06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0120" y="3582035"/>
            <a:ext cx="42545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31060" y="3595370"/>
            <a:ext cx="227330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25775" y="3582035"/>
            <a:ext cx="61404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30240" y="3582035"/>
            <a:ext cx="61404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86905" y="3599815"/>
            <a:ext cx="23749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95920" y="3582035"/>
            <a:ext cx="77279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390342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132965"/>
            <a:ext cx="10639425" cy="308610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002155" y="3357245"/>
            <a:ext cx="2797810" cy="863600"/>
          </a:xfrm>
          <a:prstGeom prst="line">
            <a:avLst/>
          </a:prstGeom>
          <a:ln w="19050">
            <a:solidFill>
              <a:srgbClr val="EC06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063750" y="3284855"/>
            <a:ext cx="2448560" cy="935990"/>
          </a:xfrm>
          <a:prstGeom prst="line">
            <a:avLst/>
          </a:prstGeom>
          <a:ln w="19050">
            <a:solidFill>
              <a:srgbClr val="EC06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176135" y="3284855"/>
            <a:ext cx="2797810" cy="863600"/>
          </a:xfrm>
          <a:prstGeom prst="line">
            <a:avLst/>
          </a:prstGeom>
          <a:ln w="19050">
            <a:solidFill>
              <a:srgbClr val="EC06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7536180" y="3213100"/>
            <a:ext cx="2232660" cy="1080135"/>
          </a:xfrm>
          <a:prstGeom prst="line">
            <a:avLst/>
          </a:prstGeom>
          <a:ln w="19050">
            <a:solidFill>
              <a:srgbClr val="EC06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2025-07-30T06:21:55Z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