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7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5950" y="2576195"/>
            <a:ext cx="8420100" cy="17049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39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26196" y="2282923"/>
            <a:ext cx="571284" cy="2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39899" y="2282923"/>
            <a:ext cx="409420" cy="2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15365" y="2282923"/>
            <a:ext cx="590327" cy="2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71738" y="2282923"/>
            <a:ext cx="590327" cy="2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07153" y="3103350"/>
            <a:ext cx="228513" cy="2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30327" y="3103350"/>
            <a:ext cx="218992" cy="2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15365" y="3103350"/>
            <a:ext cx="590327" cy="2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90780" y="3103350"/>
            <a:ext cx="561762" cy="2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26246" y="3933317"/>
            <a:ext cx="228513" cy="238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539899" y="3923777"/>
            <a:ext cx="409420" cy="2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415365" y="3923777"/>
            <a:ext cx="590327" cy="25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471738" y="3923777"/>
            <a:ext cx="580806" cy="25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854861" y="4744204"/>
            <a:ext cx="399899" cy="25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901712" y="4744204"/>
            <a:ext cx="409420" cy="25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424886" y="4744204"/>
            <a:ext cx="552241" cy="25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471738" y="4744204"/>
            <a:ext cx="590327" cy="25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026246" y="5574171"/>
            <a:ext cx="409420" cy="2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720806" y="5574171"/>
            <a:ext cx="409420" cy="2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063073" y="5574171"/>
            <a:ext cx="409420" cy="2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109924" y="5574171"/>
            <a:ext cx="771234" cy="2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48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84195" y="2238375"/>
            <a:ext cx="175006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71710" y="2256790"/>
            <a:ext cx="932815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03880" y="3057525"/>
            <a:ext cx="173863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21495" y="3104515"/>
            <a:ext cx="92075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84195" y="3885565"/>
            <a:ext cx="175006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31655" y="3936365"/>
            <a:ext cx="909320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72765" y="4704715"/>
            <a:ext cx="177292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21495" y="4755515"/>
            <a:ext cx="920750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77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9515" y="3716655"/>
            <a:ext cx="1487805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863975" y="3716655"/>
            <a:ext cx="1487805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671945" y="3716655"/>
            <a:ext cx="1487805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552305" y="3716655"/>
            <a:ext cx="1487805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055370" y="6093460"/>
            <a:ext cx="1487805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935730" y="6093460"/>
            <a:ext cx="1487805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600190" y="6093460"/>
            <a:ext cx="1487805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9552305" y="6093460"/>
            <a:ext cx="1756410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66</cp:revision>
  <dcterms:created xsi:type="dcterms:W3CDTF">2015-09-16T06:44:00Z</dcterms:created>
  <dcterms:modified xsi:type="dcterms:W3CDTF">2025-07-30T06:22:33Z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