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195" y="2514600"/>
            <a:ext cx="8562975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0982" y="2148874"/>
            <a:ext cx="428463" cy="26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7833" y="2148874"/>
            <a:ext cx="428463" cy="26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3778" y="2148874"/>
            <a:ext cx="228513" cy="26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09773" y="2148874"/>
            <a:ext cx="228513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0982" y="2825844"/>
            <a:ext cx="238035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6977" y="2825844"/>
            <a:ext cx="428463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53350" y="2825844"/>
            <a:ext cx="418942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00201" y="2825844"/>
            <a:ext cx="428463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40453" y="3502814"/>
            <a:ext cx="409420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96977" y="3502814"/>
            <a:ext cx="428463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43778" y="3502814"/>
            <a:ext cx="228513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09773" y="3502814"/>
            <a:ext cx="228513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21410" y="4170249"/>
            <a:ext cx="428463" cy="26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87405" y="4179784"/>
            <a:ext cx="238035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224685" y="4179784"/>
            <a:ext cx="437984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19345" y="4170249"/>
            <a:ext cx="428463" cy="26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9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345" y="2503805"/>
            <a:ext cx="152146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1575" y="2503805"/>
            <a:ext cx="129349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7305" y="2580640"/>
            <a:ext cx="153289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43695" y="2580640"/>
            <a:ext cx="152146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345" y="3257550"/>
            <a:ext cx="94869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11575" y="3257550"/>
            <a:ext cx="94869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77305" y="3257550"/>
            <a:ext cx="94869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43695" y="3257550"/>
            <a:ext cx="9372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99"/>
          <a:stretch>
            <a:fillRect/>
          </a:stretch>
        </p:blipFill>
        <p:spPr>
          <a:xfrm>
            <a:off x="767715" y="4293235"/>
            <a:ext cx="11339830" cy="223294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29615" y="5089525"/>
            <a:ext cx="154368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04895" y="5037455"/>
            <a:ext cx="152146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71260" y="5089525"/>
            <a:ext cx="152146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27490" y="5037455"/>
            <a:ext cx="175006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9615" y="5757545"/>
            <a:ext cx="89154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04895" y="5757545"/>
            <a:ext cx="86995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71260" y="5757545"/>
            <a:ext cx="88074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127490" y="5774690"/>
            <a:ext cx="88074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3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5163" y="2206001"/>
            <a:ext cx="1571032" cy="2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7103" y="2206001"/>
            <a:ext cx="1571032" cy="2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1914" y="2873381"/>
            <a:ext cx="1142569" cy="30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24332" y="2873381"/>
            <a:ext cx="1152090" cy="30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01914" y="3578896"/>
            <a:ext cx="752191" cy="26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24332" y="3578896"/>
            <a:ext cx="752191" cy="26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5440" y="4246276"/>
            <a:ext cx="314206" cy="26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67858" y="4246276"/>
            <a:ext cx="323726" cy="26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7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0100" y="1529510"/>
            <a:ext cx="1561511" cy="26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1511" y="1529510"/>
            <a:ext cx="1542468" cy="26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7808" y="2207360"/>
            <a:ext cx="1152090" cy="25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0176" y="2207360"/>
            <a:ext cx="1342518" cy="25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87808" y="2875664"/>
            <a:ext cx="580806" cy="26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0176" y="2875664"/>
            <a:ext cx="771234" cy="26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1284" y="3543967"/>
            <a:ext cx="314206" cy="25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44130" y="3543967"/>
            <a:ext cx="323727" cy="25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2025-07-30T06:20:20Z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