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3" r:id="rId4"/>
    <p:sldId id="342" r:id="rId5"/>
    <p:sldId id="341" r:id="rId6"/>
    <p:sldId id="339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24" autoAdjust="0"/>
    <p:restoredTop sz="94660"/>
  </p:normalViewPr>
  <p:slideViewPr>
    <p:cSldViewPr showGuides="1">
      <p:cViewPr>
        <p:scale>
          <a:sx n="70" d="100"/>
          <a:sy n="70" d="100"/>
        </p:scale>
        <p:origin x="270" y="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B1235B-B20D-4472-B95D-57740E396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2862262"/>
            <a:ext cx="85915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05BDD-CBA6-9F80-D722-4783E757DB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7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63A15-716F-7F5A-3922-9211AAFA014E}"/>
              </a:ext>
            </a:extLst>
          </p:cNvPr>
          <p:cNvSpPr/>
          <p:nvPr/>
        </p:nvSpPr>
        <p:spPr bwMode="white">
          <a:xfrm>
            <a:off x="731335" y="2397738"/>
            <a:ext cx="1161612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8EC58-8D62-9764-4C97-49D988B08E5B}"/>
              </a:ext>
            </a:extLst>
          </p:cNvPr>
          <p:cNvSpPr/>
          <p:nvPr/>
        </p:nvSpPr>
        <p:spPr bwMode="white">
          <a:xfrm>
            <a:off x="4435163" y="2397738"/>
            <a:ext cx="1018790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133005-51D5-6EEA-98F2-0E18EB7BDFA2}"/>
              </a:ext>
            </a:extLst>
          </p:cNvPr>
          <p:cNvSpPr/>
          <p:nvPr/>
        </p:nvSpPr>
        <p:spPr bwMode="white">
          <a:xfrm>
            <a:off x="8129471" y="2397738"/>
            <a:ext cx="866448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6DA5AA-03EE-F3C7-BA45-5719BCA49ADA}"/>
              </a:ext>
            </a:extLst>
          </p:cNvPr>
          <p:cNvSpPr/>
          <p:nvPr/>
        </p:nvSpPr>
        <p:spPr bwMode="white">
          <a:xfrm>
            <a:off x="731335" y="2884409"/>
            <a:ext cx="580806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04FCCE-0134-EE5E-6032-1C1A84403F62}"/>
              </a:ext>
            </a:extLst>
          </p:cNvPr>
          <p:cNvSpPr/>
          <p:nvPr/>
        </p:nvSpPr>
        <p:spPr bwMode="white">
          <a:xfrm>
            <a:off x="4435163" y="2884409"/>
            <a:ext cx="580806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65A6D3-96E0-2739-3C0A-9CF4AFB5BEA5}"/>
              </a:ext>
            </a:extLst>
          </p:cNvPr>
          <p:cNvSpPr/>
          <p:nvPr/>
        </p:nvSpPr>
        <p:spPr bwMode="white">
          <a:xfrm>
            <a:off x="8129471" y="2884409"/>
            <a:ext cx="571284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78498F-AF1C-D466-453E-1125D81400C3}"/>
              </a:ext>
            </a:extLst>
          </p:cNvPr>
          <p:cNvSpPr/>
          <p:nvPr/>
        </p:nvSpPr>
        <p:spPr bwMode="white">
          <a:xfrm>
            <a:off x="731335" y="4115403"/>
            <a:ext cx="1009269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59572E-2532-924B-EE0A-D7C1812129FB}"/>
              </a:ext>
            </a:extLst>
          </p:cNvPr>
          <p:cNvSpPr/>
          <p:nvPr/>
        </p:nvSpPr>
        <p:spPr bwMode="white">
          <a:xfrm>
            <a:off x="4435163" y="4115403"/>
            <a:ext cx="1009269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B428A-80F2-A3FF-C92A-8F0AE93D79C3}"/>
              </a:ext>
            </a:extLst>
          </p:cNvPr>
          <p:cNvSpPr/>
          <p:nvPr/>
        </p:nvSpPr>
        <p:spPr bwMode="white">
          <a:xfrm>
            <a:off x="8129471" y="4115403"/>
            <a:ext cx="1009269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7423EA-B4C2-8AF5-DE86-E0E581678AD1}"/>
              </a:ext>
            </a:extLst>
          </p:cNvPr>
          <p:cNvSpPr/>
          <p:nvPr/>
        </p:nvSpPr>
        <p:spPr bwMode="white">
          <a:xfrm>
            <a:off x="731335" y="4602075"/>
            <a:ext cx="580806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07CA83-4590-07F7-9F42-EFD0B4181E9C}"/>
              </a:ext>
            </a:extLst>
          </p:cNvPr>
          <p:cNvSpPr/>
          <p:nvPr/>
        </p:nvSpPr>
        <p:spPr bwMode="white">
          <a:xfrm>
            <a:off x="4435163" y="4602075"/>
            <a:ext cx="428463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E58154-D9BC-8603-6300-C64A0F6DCC52}"/>
              </a:ext>
            </a:extLst>
          </p:cNvPr>
          <p:cNvSpPr/>
          <p:nvPr/>
        </p:nvSpPr>
        <p:spPr bwMode="white">
          <a:xfrm>
            <a:off x="8129471" y="4602075"/>
            <a:ext cx="428463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4E303-70C6-ABE5-4022-D4D47F7589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4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E5EF1-CB58-0D7B-EB56-8804471FC1E2}"/>
              </a:ext>
            </a:extLst>
          </p:cNvPr>
          <p:cNvSpPr/>
          <p:nvPr/>
        </p:nvSpPr>
        <p:spPr bwMode="white">
          <a:xfrm>
            <a:off x="3225944" y="2766848"/>
            <a:ext cx="361813" cy="21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48AD4-8447-3411-50FB-D3B739FC659F}"/>
              </a:ext>
            </a:extLst>
          </p:cNvPr>
          <p:cNvSpPr/>
          <p:nvPr/>
        </p:nvSpPr>
        <p:spPr bwMode="white">
          <a:xfrm>
            <a:off x="8596020" y="2766848"/>
            <a:ext cx="209471" cy="21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FAAF44-226D-3C65-DF97-06D24C081321}"/>
              </a:ext>
            </a:extLst>
          </p:cNvPr>
          <p:cNvSpPr/>
          <p:nvPr/>
        </p:nvSpPr>
        <p:spPr bwMode="white">
          <a:xfrm>
            <a:off x="2778438" y="3604939"/>
            <a:ext cx="371335" cy="2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60DC8C-AFB5-BDD0-5962-4F91F9C8042A}"/>
              </a:ext>
            </a:extLst>
          </p:cNvPr>
          <p:cNvSpPr/>
          <p:nvPr/>
        </p:nvSpPr>
        <p:spPr bwMode="white">
          <a:xfrm>
            <a:off x="8148513" y="3614463"/>
            <a:ext cx="209471" cy="1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F6683F-CC90-B389-39DD-8667A805095C}"/>
              </a:ext>
            </a:extLst>
          </p:cNvPr>
          <p:cNvSpPr/>
          <p:nvPr/>
        </p:nvSpPr>
        <p:spPr bwMode="white">
          <a:xfrm>
            <a:off x="2026246" y="4204936"/>
            <a:ext cx="2066146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9DDD5-AB11-B241-6478-13B962919689}"/>
              </a:ext>
            </a:extLst>
          </p:cNvPr>
          <p:cNvSpPr/>
          <p:nvPr/>
        </p:nvSpPr>
        <p:spPr bwMode="white">
          <a:xfrm>
            <a:off x="7063073" y="4195412"/>
            <a:ext cx="2570779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2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02B4E-4EDF-EC93-0AAB-A0DC52CA7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74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54E05-A2B2-74C3-A2F5-6E88DFC47AE0}"/>
              </a:ext>
            </a:extLst>
          </p:cNvPr>
          <p:cNvSpPr/>
          <p:nvPr/>
        </p:nvSpPr>
        <p:spPr bwMode="white">
          <a:xfrm>
            <a:off x="1673954" y="4921393"/>
            <a:ext cx="1218740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89C0B-D703-13EA-BE73-D57A5F5CBA23}"/>
              </a:ext>
            </a:extLst>
          </p:cNvPr>
          <p:cNvSpPr/>
          <p:nvPr/>
        </p:nvSpPr>
        <p:spPr bwMode="white">
          <a:xfrm>
            <a:off x="7215415" y="4911864"/>
            <a:ext cx="1475817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7A1C83-55A1-0BD9-B921-768F51A4414F}"/>
              </a:ext>
            </a:extLst>
          </p:cNvPr>
          <p:cNvSpPr/>
          <p:nvPr/>
        </p:nvSpPr>
        <p:spPr bwMode="white">
          <a:xfrm>
            <a:off x="1435919" y="5416920"/>
            <a:ext cx="875969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0FAC3E-A03A-B85D-9728-2DC1C4EC9F32}"/>
              </a:ext>
            </a:extLst>
          </p:cNvPr>
          <p:cNvSpPr/>
          <p:nvPr/>
        </p:nvSpPr>
        <p:spPr bwMode="white">
          <a:xfrm>
            <a:off x="6948816" y="5416920"/>
            <a:ext cx="1018790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F45AD2-C0CA-1E3B-2EC3-2EE2B30CE6D0}"/>
              </a:ext>
            </a:extLst>
          </p:cNvPr>
          <p:cNvSpPr/>
          <p:nvPr/>
        </p:nvSpPr>
        <p:spPr bwMode="white">
          <a:xfrm>
            <a:off x="1435919" y="5893388"/>
            <a:ext cx="980705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D6FF89-0CA5-C776-C68B-05ECCE6C94AF}"/>
              </a:ext>
            </a:extLst>
          </p:cNvPr>
          <p:cNvSpPr/>
          <p:nvPr/>
        </p:nvSpPr>
        <p:spPr bwMode="white">
          <a:xfrm>
            <a:off x="6948816" y="5893388"/>
            <a:ext cx="971183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9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7A3F0-EEE2-2073-7BE1-31F9DED76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2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A4ECF5-BEB6-562C-36D7-E5B225C67C2A}"/>
              </a:ext>
            </a:extLst>
          </p:cNvPr>
          <p:cNvSpPr/>
          <p:nvPr/>
        </p:nvSpPr>
        <p:spPr bwMode="white">
          <a:xfrm>
            <a:off x="7767657" y="2560522"/>
            <a:ext cx="2351788" cy="3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8E1CC26-C1F1-41A1-8ED5-EE57BCAFB3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440120" y="4117508"/>
            <a:ext cx="10344512" cy="154374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357A24-73A8-4347-B7E3-91D5E2606FAF}"/>
              </a:ext>
            </a:extLst>
          </p:cNvPr>
          <p:cNvSpPr/>
          <p:nvPr/>
        </p:nvSpPr>
        <p:spPr bwMode="white">
          <a:xfrm>
            <a:off x="3401530" y="4794085"/>
            <a:ext cx="2713602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2B6C5-8A1D-C2C0-ACAB-EECB5BBB58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5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DA142-F26B-8F17-07C9-D54441AE727C}"/>
              </a:ext>
            </a:extLst>
          </p:cNvPr>
          <p:cNvSpPr/>
          <p:nvPr/>
        </p:nvSpPr>
        <p:spPr bwMode="white">
          <a:xfrm>
            <a:off x="1007455" y="2519926"/>
            <a:ext cx="1275869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00E71C-EF4E-D6E9-92D2-EBCD705925C4}"/>
              </a:ext>
            </a:extLst>
          </p:cNvPr>
          <p:cNvSpPr/>
          <p:nvPr/>
        </p:nvSpPr>
        <p:spPr bwMode="white">
          <a:xfrm>
            <a:off x="759899" y="3034485"/>
            <a:ext cx="1218740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448DDD-B6B3-4A8E-A0B4-09B0B42C2270}"/>
              </a:ext>
            </a:extLst>
          </p:cNvPr>
          <p:cNvSpPr/>
          <p:nvPr/>
        </p:nvSpPr>
        <p:spPr bwMode="white">
          <a:xfrm>
            <a:off x="759899" y="3539515"/>
            <a:ext cx="1180654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E332B5-250A-B999-44C0-3DD0C77A5CAF}"/>
              </a:ext>
            </a:extLst>
          </p:cNvPr>
          <p:cNvSpPr/>
          <p:nvPr/>
        </p:nvSpPr>
        <p:spPr bwMode="white">
          <a:xfrm>
            <a:off x="712292" y="4044545"/>
            <a:ext cx="2942115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7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90B9E-E831-B58A-82C3-8D10F9C9A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5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7282A-6D22-50F4-ECC4-30258200C605}"/>
              </a:ext>
            </a:extLst>
          </p:cNvPr>
          <p:cNvSpPr/>
          <p:nvPr/>
        </p:nvSpPr>
        <p:spPr bwMode="white">
          <a:xfrm>
            <a:off x="1045541" y="2491339"/>
            <a:ext cx="1713853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B81D6F-C363-8DD9-374F-88B576A230AD}"/>
              </a:ext>
            </a:extLst>
          </p:cNvPr>
          <p:cNvSpPr/>
          <p:nvPr/>
        </p:nvSpPr>
        <p:spPr bwMode="white">
          <a:xfrm>
            <a:off x="759899" y="3034485"/>
            <a:ext cx="923576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E3E0B8-10F3-EF2A-E314-B510D7776BEE}"/>
              </a:ext>
            </a:extLst>
          </p:cNvPr>
          <p:cNvSpPr/>
          <p:nvPr/>
        </p:nvSpPr>
        <p:spPr bwMode="white">
          <a:xfrm>
            <a:off x="759899" y="3529986"/>
            <a:ext cx="1180654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9D83DC-2999-1920-1EBD-209C2516788D}"/>
              </a:ext>
            </a:extLst>
          </p:cNvPr>
          <p:cNvSpPr/>
          <p:nvPr/>
        </p:nvSpPr>
        <p:spPr bwMode="white">
          <a:xfrm>
            <a:off x="712292" y="4044545"/>
            <a:ext cx="3551486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3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B2E7D-73F4-05D0-BD1C-9954BB82B6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53DC1-1B09-5522-715C-3B915B25B5A2}"/>
              </a:ext>
            </a:extLst>
          </p:cNvPr>
          <p:cNvSpPr/>
          <p:nvPr/>
        </p:nvSpPr>
        <p:spPr bwMode="white">
          <a:xfrm>
            <a:off x="1540654" y="4266327"/>
            <a:ext cx="1133047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CE93D3-AC8E-A04A-A1BF-71663198E6AE}"/>
              </a:ext>
            </a:extLst>
          </p:cNvPr>
          <p:cNvSpPr/>
          <p:nvPr/>
        </p:nvSpPr>
        <p:spPr bwMode="white">
          <a:xfrm>
            <a:off x="1293098" y="4790867"/>
            <a:ext cx="1075919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ECD98F-26BE-954C-28D5-2D44D9528E5F}"/>
              </a:ext>
            </a:extLst>
          </p:cNvPr>
          <p:cNvSpPr/>
          <p:nvPr/>
        </p:nvSpPr>
        <p:spPr bwMode="white">
          <a:xfrm>
            <a:off x="1293098" y="5286795"/>
            <a:ext cx="1180654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731DE9-91D3-F18A-A761-DE12053AC803}"/>
              </a:ext>
            </a:extLst>
          </p:cNvPr>
          <p:cNvSpPr/>
          <p:nvPr/>
        </p:nvSpPr>
        <p:spPr bwMode="white">
          <a:xfrm>
            <a:off x="1245491" y="5792260"/>
            <a:ext cx="2637430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DC6E8F-5AB2-4435-98BB-09436ADD899A}"/>
              </a:ext>
            </a:extLst>
          </p:cNvPr>
          <p:cNvSpPr/>
          <p:nvPr/>
        </p:nvSpPr>
        <p:spPr bwMode="white">
          <a:xfrm>
            <a:off x="7367758" y="4266327"/>
            <a:ext cx="1275869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5EAA72-DE0A-469D-806D-03ED2F6DCB03}"/>
              </a:ext>
            </a:extLst>
          </p:cNvPr>
          <p:cNvSpPr/>
          <p:nvPr/>
        </p:nvSpPr>
        <p:spPr bwMode="white">
          <a:xfrm>
            <a:off x="7120201" y="4790867"/>
            <a:ext cx="1228261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1A0735-CE48-4BA0-9620-BEF723106972}"/>
              </a:ext>
            </a:extLst>
          </p:cNvPr>
          <p:cNvSpPr/>
          <p:nvPr/>
        </p:nvSpPr>
        <p:spPr bwMode="white">
          <a:xfrm>
            <a:off x="7120201" y="5286795"/>
            <a:ext cx="1028312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B77305-13B1-459A-8C7E-7B85CA3CED41}"/>
              </a:ext>
            </a:extLst>
          </p:cNvPr>
          <p:cNvSpPr/>
          <p:nvPr/>
        </p:nvSpPr>
        <p:spPr bwMode="white">
          <a:xfrm>
            <a:off x="7072594" y="5792260"/>
            <a:ext cx="2170881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835E7-2FA2-A753-C1B6-2F40F51FD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CEFCA-6D70-DBFF-1A7E-0FC17E65E48B}"/>
              </a:ext>
            </a:extLst>
          </p:cNvPr>
          <p:cNvSpPr/>
          <p:nvPr/>
        </p:nvSpPr>
        <p:spPr bwMode="white">
          <a:xfrm>
            <a:off x="845590" y="1772816"/>
            <a:ext cx="5826473" cy="41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C12E6-3E18-DECB-14A7-B8C3A951D209}"/>
              </a:ext>
            </a:extLst>
          </p:cNvPr>
          <p:cNvSpPr/>
          <p:nvPr/>
        </p:nvSpPr>
        <p:spPr bwMode="white">
          <a:xfrm>
            <a:off x="1131234" y="2442925"/>
            <a:ext cx="1133047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2312E-C6CB-B8C5-A5B0-D709A3C802D5}"/>
              </a:ext>
            </a:extLst>
          </p:cNvPr>
          <p:cNvSpPr/>
          <p:nvPr/>
        </p:nvSpPr>
        <p:spPr bwMode="white">
          <a:xfrm>
            <a:off x="883677" y="2966682"/>
            <a:ext cx="1075919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1CC9C-3566-2575-632D-7EACD711B3D8}"/>
              </a:ext>
            </a:extLst>
          </p:cNvPr>
          <p:cNvSpPr/>
          <p:nvPr/>
        </p:nvSpPr>
        <p:spPr bwMode="white">
          <a:xfrm>
            <a:off x="883677" y="3471393"/>
            <a:ext cx="1180654" cy="2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8C1A5D-48F8-EAD3-251F-60884997C1D6}"/>
              </a:ext>
            </a:extLst>
          </p:cNvPr>
          <p:cNvSpPr/>
          <p:nvPr/>
        </p:nvSpPr>
        <p:spPr bwMode="white">
          <a:xfrm>
            <a:off x="836070" y="3976104"/>
            <a:ext cx="2637430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2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59ADC-23CF-3368-4157-49492D7937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5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F186D1-BB6F-7E9E-887A-1563337E4A3E}"/>
              </a:ext>
            </a:extLst>
          </p:cNvPr>
          <p:cNvSpPr/>
          <p:nvPr/>
        </p:nvSpPr>
        <p:spPr bwMode="white">
          <a:xfrm>
            <a:off x="6406095" y="2102097"/>
            <a:ext cx="352292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C5E923-5AEA-B81F-3E1C-1E135C6B3D28}"/>
              </a:ext>
            </a:extLst>
          </p:cNvPr>
          <p:cNvSpPr/>
          <p:nvPr/>
        </p:nvSpPr>
        <p:spPr bwMode="white">
          <a:xfrm>
            <a:off x="9100654" y="2092553"/>
            <a:ext cx="371335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35C898-880F-0615-7625-336F60BEEB50}"/>
              </a:ext>
            </a:extLst>
          </p:cNvPr>
          <p:cNvSpPr/>
          <p:nvPr/>
        </p:nvSpPr>
        <p:spPr bwMode="white">
          <a:xfrm>
            <a:off x="1883424" y="2708920"/>
            <a:ext cx="396151" cy="44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61EA44-147F-ADDE-4214-2200B419DCBA}"/>
              </a:ext>
            </a:extLst>
          </p:cNvPr>
          <p:cNvSpPr/>
          <p:nvPr/>
        </p:nvSpPr>
        <p:spPr bwMode="white">
          <a:xfrm>
            <a:off x="5672947" y="3371521"/>
            <a:ext cx="371335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21E010-E167-7002-01F8-F780D1A6F16F}"/>
              </a:ext>
            </a:extLst>
          </p:cNvPr>
          <p:cNvSpPr/>
          <p:nvPr/>
        </p:nvSpPr>
        <p:spPr bwMode="white">
          <a:xfrm>
            <a:off x="8100906" y="3371521"/>
            <a:ext cx="342770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104553-9381-AD66-83CF-9DFFA909D9AC}"/>
              </a:ext>
            </a:extLst>
          </p:cNvPr>
          <p:cNvSpPr/>
          <p:nvPr/>
        </p:nvSpPr>
        <p:spPr bwMode="white">
          <a:xfrm>
            <a:off x="10643123" y="3400154"/>
            <a:ext cx="228513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9E009E-84B4-B75B-3AFA-99A434FDA48B}"/>
              </a:ext>
            </a:extLst>
          </p:cNvPr>
          <p:cNvSpPr/>
          <p:nvPr/>
        </p:nvSpPr>
        <p:spPr bwMode="white">
          <a:xfrm>
            <a:off x="4825541" y="4039639"/>
            <a:ext cx="390377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3F1563-5024-06AF-73A2-7952F0271A32}"/>
              </a:ext>
            </a:extLst>
          </p:cNvPr>
          <p:cNvSpPr/>
          <p:nvPr/>
        </p:nvSpPr>
        <p:spPr bwMode="white">
          <a:xfrm>
            <a:off x="9633853" y="4039639"/>
            <a:ext cx="371335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DF089-C69A-9FF2-94FE-D8D3BB76CC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7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F8658-1680-2E19-E1FA-08EAA0C0BA7E}"/>
              </a:ext>
            </a:extLst>
          </p:cNvPr>
          <p:cNvSpPr/>
          <p:nvPr/>
        </p:nvSpPr>
        <p:spPr bwMode="white">
          <a:xfrm>
            <a:off x="2588010" y="2341043"/>
            <a:ext cx="257078" cy="15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C631AC-3BDB-E639-640B-8595BD0673C7}"/>
              </a:ext>
            </a:extLst>
          </p:cNvPr>
          <p:cNvSpPr/>
          <p:nvPr/>
        </p:nvSpPr>
        <p:spPr bwMode="white">
          <a:xfrm>
            <a:off x="2254760" y="3057096"/>
            <a:ext cx="247556" cy="22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1F54CB-FF3C-F83C-52E7-AE23289F02C6}"/>
              </a:ext>
            </a:extLst>
          </p:cNvPr>
          <p:cNvSpPr/>
          <p:nvPr/>
        </p:nvSpPr>
        <p:spPr bwMode="white">
          <a:xfrm>
            <a:off x="7643879" y="3057096"/>
            <a:ext cx="371335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2C045C-BC5B-F7E4-9A78-8897F189A52F}"/>
              </a:ext>
            </a:extLst>
          </p:cNvPr>
          <p:cNvSpPr/>
          <p:nvPr/>
        </p:nvSpPr>
        <p:spPr bwMode="white">
          <a:xfrm>
            <a:off x="5015880" y="4293096"/>
            <a:ext cx="576064" cy="4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C607D6-A582-4843-B07B-D183CF79FB6A}"/>
              </a:ext>
            </a:extLst>
          </p:cNvPr>
          <p:cNvSpPr/>
          <p:nvPr/>
        </p:nvSpPr>
        <p:spPr bwMode="white">
          <a:xfrm>
            <a:off x="7837871" y="2269347"/>
            <a:ext cx="346362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0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1D37E-18B5-6EFE-5D3C-761DACC3B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1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E250A-3496-C4DF-7F14-B43A6CF24D89}"/>
              </a:ext>
            </a:extLst>
          </p:cNvPr>
          <p:cNvSpPr/>
          <p:nvPr/>
        </p:nvSpPr>
        <p:spPr bwMode="white">
          <a:xfrm>
            <a:off x="3025994" y="2025018"/>
            <a:ext cx="218992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D8A08F-E12F-FCD3-99B2-18FD9B34893C}"/>
              </a:ext>
            </a:extLst>
          </p:cNvPr>
          <p:cNvSpPr/>
          <p:nvPr/>
        </p:nvSpPr>
        <p:spPr bwMode="white">
          <a:xfrm>
            <a:off x="5377783" y="3302834"/>
            <a:ext cx="218992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BFF62-1AF3-06AB-D963-75B8C084C847}"/>
              </a:ext>
            </a:extLst>
          </p:cNvPr>
          <p:cNvSpPr/>
          <p:nvPr/>
        </p:nvSpPr>
        <p:spPr bwMode="white">
          <a:xfrm>
            <a:off x="6472745" y="4790440"/>
            <a:ext cx="390377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41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3724E-10D9-DF23-B282-4EFA050F07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0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4EBDF-B320-D521-F0B8-F977AEB88711}"/>
              </a:ext>
            </a:extLst>
          </p:cNvPr>
          <p:cNvSpPr/>
          <p:nvPr/>
        </p:nvSpPr>
        <p:spPr bwMode="white">
          <a:xfrm>
            <a:off x="8691234" y="2215647"/>
            <a:ext cx="238035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BF95FF-7372-C529-BED2-3E3CC5518C23}"/>
              </a:ext>
            </a:extLst>
          </p:cNvPr>
          <p:cNvSpPr/>
          <p:nvPr/>
        </p:nvSpPr>
        <p:spPr bwMode="white">
          <a:xfrm>
            <a:off x="7177329" y="3598231"/>
            <a:ext cx="238035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D48868D-3D4E-474F-BBFC-B4C5E090C0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" b="7860"/>
          <a:stretch/>
        </p:blipFill>
        <p:spPr>
          <a:xfrm>
            <a:off x="1055440" y="4909078"/>
            <a:ext cx="10644560" cy="168827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155C36-3710-4740-A27E-62945EA2DC42}"/>
              </a:ext>
            </a:extLst>
          </p:cNvPr>
          <p:cNvSpPr/>
          <p:nvPr/>
        </p:nvSpPr>
        <p:spPr bwMode="white">
          <a:xfrm>
            <a:off x="10200456" y="4909078"/>
            <a:ext cx="504056" cy="60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56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845A1-DF24-2695-F31C-D27A7A23F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5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5DDDE5-ED21-C9E7-0AA2-3B566000D944}"/>
              </a:ext>
            </a:extLst>
          </p:cNvPr>
          <p:cNvSpPr/>
          <p:nvPr/>
        </p:nvSpPr>
        <p:spPr bwMode="white">
          <a:xfrm>
            <a:off x="5879976" y="1224000"/>
            <a:ext cx="335691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8CD7849-42D4-460E-9ED1-A31FD0C937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32"/>
            <a:ext cx="11340000" cy="173129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947D6-3865-4EBC-997E-A772AC952507}"/>
              </a:ext>
            </a:extLst>
          </p:cNvPr>
          <p:cNvSpPr/>
          <p:nvPr/>
        </p:nvSpPr>
        <p:spPr bwMode="white">
          <a:xfrm>
            <a:off x="5879976" y="436510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5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BA7E7-692A-0420-FF52-4E1B591DE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9D9AE-FF86-3CC8-54E4-C6A2B75881F1}"/>
              </a:ext>
            </a:extLst>
          </p:cNvPr>
          <p:cNvSpPr/>
          <p:nvPr/>
        </p:nvSpPr>
        <p:spPr bwMode="white">
          <a:xfrm>
            <a:off x="6096000" y="1916832"/>
            <a:ext cx="3600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E36A3E1-09B4-4053-8B5C-E68EB69953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78816"/>
            <a:ext cx="11340000" cy="29864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03C424-32F8-4E1C-9826-63D3433C89F9}"/>
              </a:ext>
            </a:extLst>
          </p:cNvPr>
          <p:cNvSpPr/>
          <p:nvPr/>
        </p:nvSpPr>
        <p:spPr bwMode="white">
          <a:xfrm>
            <a:off x="5130226" y="3923052"/>
            <a:ext cx="238035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794C8-BCFE-00FC-6C08-D61A1501B7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9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61839B-EEE4-F39F-6C81-8CE1401B58BD}"/>
              </a:ext>
            </a:extLst>
          </p:cNvPr>
          <p:cNvSpPr/>
          <p:nvPr/>
        </p:nvSpPr>
        <p:spPr bwMode="white">
          <a:xfrm>
            <a:off x="5735960" y="1224000"/>
            <a:ext cx="504056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1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FF20D-8D12-6EAD-70CC-1844B4A893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6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B53EA-F7A0-4851-E5A2-BE85666E53D4}"/>
              </a:ext>
            </a:extLst>
          </p:cNvPr>
          <p:cNvSpPr/>
          <p:nvPr/>
        </p:nvSpPr>
        <p:spPr bwMode="white">
          <a:xfrm>
            <a:off x="2911738" y="2796218"/>
            <a:ext cx="37133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57C658-66A3-3949-0599-2807A946E982}"/>
              </a:ext>
            </a:extLst>
          </p:cNvPr>
          <p:cNvSpPr/>
          <p:nvPr/>
        </p:nvSpPr>
        <p:spPr bwMode="white">
          <a:xfrm>
            <a:off x="5406347" y="2796218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84042D-407C-7A39-48B5-D632800E8AE4}"/>
              </a:ext>
            </a:extLst>
          </p:cNvPr>
          <p:cNvSpPr/>
          <p:nvPr/>
        </p:nvSpPr>
        <p:spPr bwMode="white">
          <a:xfrm>
            <a:off x="8119949" y="2796218"/>
            <a:ext cx="37133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71D86D-6602-C0AA-2ABB-E06F560AB4F4}"/>
              </a:ext>
            </a:extLst>
          </p:cNvPr>
          <p:cNvSpPr/>
          <p:nvPr/>
        </p:nvSpPr>
        <p:spPr bwMode="white">
          <a:xfrm>
            <a:off x="11119193" y="2796218"/>
            <a:ext cx="39037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82BD45-4CC2-74BC-F16F-94A4C0983E8D}"/>
              </a:ext>
            </a:extLst>
          </p:cNvPr>
          <p:cNvSpPr/>
          <p:nvPr/>
        </p:nvSpPr>
        <p:spPr bwMode="white">
          <a:xfrm>
            <a:off x="3254508" y="3425106"/>
            <a:ext cx="3618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00FDC3-F8FF-5AED-9CA9-B4524A83C4FF}"/>
              </a:ext>
            </a:extLst>
          </p:cNvPr>
          <p:cNvSpPr/>
          <p:nvPr/>
        </p:nvSpPr>
        <p:spPr bwMode="white">
          <a:xfrm>
            <a:off x="5606297" y="3425106"/>
            <a:ext cx="371335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7044D1-381C-EE37-6FB0-D0F1FD6C2496}"/>
              </a:ext>
            </a:extLst>
          </p:cNvPr>
          <p:cNvSpPr/>
          <p:nvPr/>
        </p:nvSpPr>
        <p:spPr bwMode="white">
          <a:xfrm>
            <a:off x="8100906" y="3425106"/>
            <a:ext cx="218992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6AEF69-2296-E8A2-DCAE-0C27E8FE199D}"/>
              </a:ext>
            </a:extLst>
          </p:cNvPr>
          <p:cNvSpPr/>
          <p:nvPr/>
        </p:nvSpPr>
        <p:spPr bwMode="white">
          <a:xfrm>
            <a:off x="10785944" y="3425106"/>
            <a:ext cx="2285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8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2025-07-23T06:06:00Z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