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595245"/>
            <a:ext cx="10239375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121441"/>
            <a:ext cx="409420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2121441"/>
            <a:ext cx="590327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2121441"/>
            <a:ext cx="561763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121441"/>
            <a:ext cx="409420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2789749"/>
            <a:ext cx="409420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26" y="2789749"/>
            <a:ext cx="59032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2789749"/>
            <a:ext cx="399899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2789749"/>
            <a:ext cx="39037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8967" y="3448509"/>
            <a:ext cx="590327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619" y="3448509"/>
            <a:ext cx="590327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9899" y="3448509"/>
            <a:ext cx="580806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04937" y="3448509"/>
            <a:ext cx="599848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116817"/>
            <a:ext cx="59032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73047" y="4116817"/>
            <a:ext cx="580806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19899" y="4116817"/>
            <a:ext cx="580806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14458" y="4116817"/>
            <a:ext cx="59032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8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160" y="1951355"/>
            <a:ext cx="94805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315" y="1951355"/>
            <a:ext cx="153352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45" y="1951355"/>
            <a:ext cx="96837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708910"/>
            <a:ext cx="2198370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863975" y="2708910"/>
            <a:ext cx="2198370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744335" y="2708910"/>
            <a:ext cx="1938655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3625" y="2708910"/>
            <a:ext cx="2722880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43" grpId="0" bldLvl="0" animBg="1"/>
      <p:bldP spid="4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285" y="1367790"/>
            <a:ext cx="1599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765" y="1367790"/>
            <a:ext cx="101219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470" y="1367790"/>
            <a:ext cx="122618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988820"/>
            <a:ext cx="2241550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9785" y="1988820"/>
            <a:ext cx="2241550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240145" y="1988820"/>
            <a:ext cx="1964690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0705" y="1988820"/>
            <a:ext cx="3479165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48" grpId="0" bldLvl="0" animBg="1"/>
      <p:bldP spid="50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3905295"/>
            <a:ext cx="228513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3895753"/>
            <a:ext cx="21899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3895753"/>
            <a:ext cx="21899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289" y="4563692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5768" y="4563692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5289" y="5231630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