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7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42" autoAdjust="0"/>
    <p:restoredTop sz="94660"/>
  </p:normalViewPr>
  <p:slideViewPr>
    <p:cSldViewPr showGuides="1">
      <p:cViewPr varScale="1">
        <p:scale>
          <a:sx n="64" d="100"/>
          <a:sy n="64" d="100"/>
        </p:scale>
        <p:origin x="67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8D15CC6-60A4-4C5B-BCA8-1AB93745D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90774"/>
            <a:ext cx="11521280" cy="22445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7FB28-A0FF-DC99-7820-4089D927CB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806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FDC404-B190-0D73-C6D9-E6DD605BC083}"/>
              </a:ext>
            </a:extLst>
          </p:cNvPr>
          <p:cNvSpPr/>
          <p:nvPr/>
        </p:nvSpPr>
        <p:spPr bwMode="white">
          <a:xfrm>
            <a:off x="7234458" y="3947783"/>
            <a:ext cx="209471" cy="2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325FC0-2026-8146-BB7B-7650682DD769}"/>
              </a:ext>
            </a:extLst>
          </p:cNvPr>
          <p:cNvSpPr/>
          <p:nvPr/>
        </p:nvSpPr>
        <p:spPr bwMode="white">
          <a:xfrm>
            <a:off x="8338942" y="3947783"/>
            <a:ext cx="209471" cy="2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A927DE-BD26-3922-CF2A-5C55169ED6E7}"/>
              </a:ext>
            </a:extLst>
          </p:cNvPr>
          <p:cNvSpPr/>
          <p:nvPr/>
        </p:nvSpPr>
        <p:spPr bwMode="white">
          <a:xfrm>
            <a:off x="9433904" y="3947783"/>
            <a:ext cx="218992" cy="2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89C7D8-AB12-AC02-02E3-30BC27BFFE84}"/>
              </a:ext>
            </a:extLst>
          </p:cNvPr>
          <p:cNvSpPr/>
          <p:nvPr/>
        </p:nvSpPr>
        <p:spPr bwMode="white">
          <a:xfrm>
            <a:off x="10547909" y="3947783"/>
            <a:ext cx="209471" cy="2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ED31FAB4-1D0A-414B-B3B9-073E2AF60B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/>
        </p:blipFill>
        <p:spPr>
          <a:xfrm>
            <a:off x="957158" y="4590176"/>
            <a:ext cx="10776560" cy="128709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D31608-70A4-452F-B165-7BCC49888303}"/>
              </a:ext>
            </a:extLst>
          </p:cNvPr>
          <p:cNvSpPr/>
          <p:nvPr/>
        </p:nvSpPr>
        <p:spPr bwMode="white">
          <a:xfrm>
            <a:off x="3308946" y="4771322"/>
            <a:ext cx="209471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BD312F-287D-472B-B264-38E4AB63560F}"/>
              </a:ext>
            </a:extLst>
          </p:cNvPr>
          <p:cNvSpPr/>
          <p:nvPr/>
        </p:nvSpPr>
        <p:spPr bwMode="white">
          <a:xfrm>
            <a:off x="6146326" y="4771322"/>
            <a:ext cx="228513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0F62DCD-9012-4305-94B9-4BC8444134ED}"/>
              </a:ext>
            </a:extLst>
          </p:cNvPr>
          <p:cNvSpPr/>
          <p:nvPr/>
        </p:nvSpPr>
        <p:spPr bwMode="white">
          <a:xfrm>
            <a:off x="9793027" y="4771322"/>
            <a:ext cx="152342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9A141EC-CEC6-47E6-BC6D-7738430E0BF7}"/>
              </a:ext>
            </a:extLst>
          </p:cNvPr>
          <p:cNvSpPr/>
          <p:nvPr/>
        </p:nvSpPr>
        <p:spPr bwMode="white">
          <a:xfrm>
            <a:off x="2061641" y="5448240"/>
            <a:ext cx="152342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76125-70E6-7DBE-DF91-679540A98E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70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271B621-FAAF-4054-B210-3A1038A32D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911424" y="4006901"/>
            <a:ext cx="10560536" cy="259045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828D38-E0B0-467F-A0E9-A3EB54D83DD6}"/>
              </a:ext>
            </a:extLst>
          </p:cNvPr>
          <p:cNvSpPr/>
          <p:nvPr/>
        </p:nvSpPr>
        <p:spPr bwMode="white">
          <a:xfrm>
            <a:off x="3253691" y="4121185"/>
            <a:ext cx="380856" cy="22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32057A-262C-413E-804D-8972A6AA006E}"/>
              </a:ext>
            </a:extLst>
          </p:cNvPr>
          <p:cNvSpPr/>
          <p:nvPr/>
        </p:nvSpPr>
        <p:spPr bwMode="white">
          <a:xfrm>
            <a:off x="1692179" y="4759274"/>
            <a:ext cx="2237531" cy="29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67451B-CCBA-47A9-BF5E-F955FB5CD238}"/>
              </a:ext>
            </a:extLst>
          </p:cNvPr>
          <p:cNvSpPr/>
          <p:nvPr/>
        </p:nvSpPr>
        <p:spPr bwMode="white">
          <a:xfrm>
            <a:off x="6586184" y="4759274"/>
            <a:ext cx="2551738" cy="29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A39FB9-F0D6-4882-BC4F-B95A8E76E49A}"/>
              </a:ext>
            </a:extLst>
          </p:cNvPr>
          <p:cNvSpPr/>
          <p:nvPr/>
        </p:nvSpPr>
        <p:spPr bwMode="white">
          <a:xfrm>
            <a:off x="1225631" y="5995877"/>
            <a:ext cx="6645930" cy="60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A8C8F5-2512-481D-B58E-C006BC0BADF3}"/>
              </a:ext>
            </a:extLst>
          </p:cNvPr>
          <p:cNvSpPr/>
          <p:nvPr/>
        </p:nvSpPr>
        <p:spPr bwMode="white">
          <a:xfrm>
            <a:off x="7871561" y="5911163"/>
            <a:ext cx="1512167" cy="60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97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90ED6-5A3B-B4E6-77F1-036315F45C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87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60E013-1462-658E-89D1-7E3DB047F7D5}"/>
              </a:ext>
            </a:extLst>
          </p:cNvPr>
          <p:cNvSpPr/>
          <p:nvPr/>
        </p:nvSpPr>
        <p:spPr bwMode="white">
          <a:xfrm>
            <a:off x="9748110" y="3683032"/>
            <a:ext cx="1075918" cy="26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4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2025-07-23T23:17:11Z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