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43" r:id="rId4"/>
    <p:sldId id="342" r:id="rId5"/>
    <p:sldId id="341" r:id="rId6"/>
    <p:sldId id="340" r:id="rId7"/>
    <p:sldId id="339" r:id="rId8"/>
    <p:sldId id="337" r:id="rId9"/>
    <p:sldId id="336" r:id="rId10"/>
    <p:sldId id="335" r:id="rId11"/>
    <p:sldId id="334" r:id="rId12"/>
    <p:sldId id="333" r:id="rId13"/>
    <p:sldId id="332" r:id="rId14"/>
    <p:sldId id="331" r:id="rId15"/>
    <p:sldId id="330" r:id="rId16"/>
    <p:sldId id="329" r:id="rId17"/>
    <p:sldId id="328" r:id="rId18"/>
    <p:sldId id="326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338" autoAdjust="0"/>
    <p:restoredTop sz="94660"/>
  </p:normalViewPr>
  <p:slideViewPr>
    <p:cSldViewPr showGuides="1">
      <p:cViewPr>
        <p:scale>
          <a:sx n="70" d="100"/>
          <a:sy n="70" d="100"/>
        </p:scale>
        <p:origin x="162" y="-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FDC4DF9-C627-4D84-B717-2B57C60D3F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0" y="2862262"/>
            <a:ext cx="8534400" cy="1133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183FA0-0828-AFD0-36C4-1229A6FC89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1619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B1D50D4-759F-C0CF-725E-51113190BEAE}"/>
              </a:ext>
            </a:extLst>
          </p:cNvPr>
          <p:cNvSpPr/>
          <p:nvPr/>
        </p:nvSpPr>
        <p:spPr bwMode="white">
          <a:xfrm>
            <a:off x="731335" y="2532700"/>
            <a:ext cx="1447254" cy="219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F184C3D-398D-A9A8-E50E-7959078908E5}"/>
              </a:ext>
            </a:extLst>
          </p:cNvPr>
          <p:cNvSpPr/>
          <p:nvPr/>
        </p:nvSpPr>
        <p:spPr bwMode="white">
          <a:xfrm>
            <a:off x="4587506" y="2532700"/>
            <a:ext cx="1447254" cy="219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9D6493B-EF03-431E-520A-5D60B09EDC8C}"/>
              </a:ext>
            </a:extLst>
          </p:cNvPr>
          <p:cNvSpPr/>
          <p:nvPr/>
        </p:nvSpPr>
        <p:spPr bwMode="white">
          <a:xfrm>
            <a:off x="8272292" y="2532700"/>
            <a:ext cx="1447254" cy="219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3113F1E-C804-E29C-6299-4E71BBFD71BF}"/>
              </a:ext>
            </a:extLst>
          </p:cNvPr>
          <p:cNvSpPr/>
          <p:nvPr/>
        </p:nvSpPr>
        <p:spPr bwMode="white">
          <a:xfrm>
            <a:off x="731335" y="3077195"/>
            <a:ext cx="733148" cy="210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B331BAD-7FCC-251C-2634-CADE7E22F814}"/>
              </a:ext>
            </a:extLst>
          </p:cNvPr>
          <p:cNvSpPr/>
          <p:nvPr/>
        </p:nvSpPr>
        <p:spPr bwMode="white">
          <a:xfrm>
            <a:off x="4587506" y="3077195"/>
            <a:ext cx="714105" cy="210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0867CC3-F953-EE5B-D6FA-93A7E2762846}"/>
              </a:ext>
            </a:extLst>
          </p:cNvPr>
          <p:cNvSpPr/>
          <p:nvPr/>
        </p:nvSpPr>
        <p:spPr bwMode="white">
          <a:xfrm>
            <a:off x="8272292" y="3077195"/>
            <a:ext cx="723627" cy="210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944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6AE6B0-9173-266E-2EF3-325A227DB4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5822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EB7C017-FD09-7A81-29CD-0FAE090D129B}"/>
              </a:ext>
            </a:extLst>
          </p:cNvPr>
          <p:cNvSpPr/>
          <p:nvPr/>
        </p:nvSpPr>
        <p:spPr bwMode="white">
          <a:xfrm>
            <a:off x="1464483" y="3862797"/>
            <a:ext cx="2189924" cy="257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15AFB30-EF5C-127D-4D2C-1936D09D48EF}"/>
              </a:ext>
            </a:extLst>
          </p:cNvPr>
          <p:cNvSpPr/>
          <p:nvPr/>
        </p:nvSpPr>
        <p:spPr bwMode="white">
          <a:xfrm>
            <a:off x="1235969" y="4405799"/>
            <a:ext cx="1447254" cy="209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6886F93-EABA-9F07-2C57-3CBD572E2033}"/>
              </a:ext>
            </a:extLst>
          </p:cNvPr>
          <p:cNvSpPr/>
          <p:nvPr/>
        </p:nvSpPr>
        <p:spPr bwMode="white">
          <a:xfrm>
            <a:off x="1235969" y="4920222"/>
            <a:ext cx="1266347" cy="266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091ACDB-9AD8-43FC-B1A6-E4F4D22E89DD}"/>
              </a:ext>
            </a:extLst>
          </p:cNvPr>
          <p:cNvSpPr/>
          <p:nvPr/>
        </p:nvSpPr>
        <p:spPr bwMode="white">
          <a:xfrm>
            <a:off x="6263274" y="3929482"/>
            <a:ext cx="1790025" cy="209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B008A56-DAB9-4EEE-8141-00F72D843AAC}"/>
              </a:ext>
            </a:extLst>
          </p:cNvPr>
          <p:cNvSpPr/>
          <p:nvPr/>
        </p:nvSpPr>
        <p:spPr bwMode="white">
          <a:xfrm>
            <a:off x="6025239" y="4462957"/>
            <a:ext cx="1447254" cy="209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6455633-6E43-4FFA-A011-E71DF1D0D671}"/>
              </a:ext>
            </a:extLst>
          </p:cNvPr>
          <p:cNvSpPr/>
          <p:nvPr/>
        </p:nvSpPr>
        <p:spPr bwMode="white">
          <a:xfrm>
            <a:off x="6025239" y="4967853"/>
            <a:ext cx="1266347" cy="276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8176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3770E7-F75C-91F9-D323-4B8569A754C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27903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D6ECD72-A9E2-A695-D8D9-6292BB3ACD73}"/>
              </a:ext>
            </a:extLst>
          </p:cNvPr>
          <p:cNvSpPr/>
          <p:nvPr/>
        </p:nvSpPr>
        <p:spPr bwMode="white">
          <a:xfrm>
            <a:off x="2169068" y="2680859"/>
            <a:ext cx="1932846" cy="209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AEE1730-0A9A-42CE-742F-CEAD67B44324}"/>
              </a:ext>
            </a:extLst>
          </p:cNvPr>
          <p:cNvSpPr/>
          <p:nvPr/>
        </p:nvSpPr>
        <p:spPr bwMode="white">
          <a:xfrm>
            <a:off x="1940554" y="3214088"/>
            <a:ext cx="1580554" cy="209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9A75471-581F-8B7C-3B92-1E527E5BCD8E}"/>
              </a:ext>
            </a:extLst>
          </p:cNvPr>
          <p:cNvSpPr/>
          <p:nvPr/>
        </p:nvSpPr>
        <p:spPr bwMode="white">
          <a:xfrm>
            <a:off x="1940554" y="3728273"/>
            <a:ext cx="1256826" cy="266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4D11F7B-D146-BC7F-1141-5698F27C55EB}"/>
              </a:ext>
            </a:extLst>
          </p:cNvPr>
          <p:cNvSpPr/>
          <p:nvPr/>
        </p:nvSpPr>
        <p:spPr bwMode="white">
          <a:xfrm>
            <a:off x="1892947" y="4261503"/>
            <a:ext cx="3208715" cy="276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0887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549802-C765-7F8E-91C9-8045CBF006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47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82828D-9867-8D3C-040A-78C3295CB8BE}"/>
              </a:ext>
            </a:extLst>
          </p:cNvPr>
          <p:cNvSpPr/>
          <p:nvPr/>
        </p:nvSpPr>
        <p:spPr bwMode="white">
          <a:xfrm>
            <a:off x="797984" y="2568892"/>
            <a:ext cx="2466045" cy="257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28BC70-A5B8-4633-3D39-A8D33F91B3C0}"/>
              </a:ext>
            </a:extLst>
          </p:cNvPr>
          <p:cNvSpPr/>
          <p:nvPr/>
        </p:nvSpPr>
        <p:spPr bwMode="white">
          <a:xfrm>
            <a:off x="817027" y="3112572"/>
            <a:ext cx="4617884" cy="257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87E804C-309B-6388-7159-9F85BC670E94}"/>
              </a:ext>
            </a:extLst>
          </p:cNvPr>
          <p:cNvSpPr/>
          <p:nvPr/>
        </p:nvSpPr>
        <p:spPr bwMode="white">
          <a:xfrm>
            <a:off x="807506" y="3646714"/>
            <a:ext cx="2923073" cy="26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1951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E991F8-E5AF-A70F-90E7-6AC28303C1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8111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DC9FE6E-DBA2-9098-177A-14B336369759}"/>
              </a:ext>
            </a:extLst>
          </p:cNvPr>
          <p:cNvSpPr/>
          <p:nvPr/>
        </p:nvSpPr>
        <p:spPr bwMode="white">
          <a:xfrm>
            <a:off x="959848" y="2587952"/>
            <a:ext cx="1942367" cy="209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4E47621-3D7E-3C7D-7795-179928021F72}"/>
              </a:ext>
            </a:extLst>
          </p:cNvPr>
          <p:cNvSpPr/>
          <p:nvPr/>
        </p:nvSpPr>
        <p:spPr bwMode="white">
          <a:xfrm>
            <a:off x="731335" y="3141164"/>
            <a:ext cx="1447254" cy="209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2FA60E6-C2E1-A03C-0E7B-EF9A0E2F15A3}"/>
              </a:ext>
            </a:extLst>
          </p:cNvPr>
          <p:cNvSpPr/>
          <p:nvPr/>
        </p:nvSpPr>
        <p:spPr bwMode="white">
          <a:xfrm>
            <a:off x="731335" y="3656223"/>
            <a:ext cx="1266347" cy="276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87E30E2-F7CF-96A5-BFDB-E784426FE253}"/>
              </a:ext>
            </a:extLst>
          </p:cNvPr>
          <p:cNvSpPr/>
          <p:nvPr/>
        </p:nvSpPr>
        <p:spPr bwMode="white">
          <a:xfrm>
            <a:off x="693249" y="4199896"/>
            <a:ext cx="4360806" cy="276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8673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AC5188-83D8-4610-3CDB-91AC9D681D9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313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AB0147-3143-EB7F-E466-CACE0F975EE7}"/>
              </a:ext>
            </a:extLst>
          </p:cNvPr>
          <p:cNvSpPr/>
          <p:nvPr/>
        </p:nvSpPr>
        <p:spPr bwMode="white">
          <a:xfrm>
            <a:off x="693249" y="2626425"/>
            <a:ext cx="3399143" cy="295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F888F3D-66B0-7E21-C593-12A786AB3C0C}"/>
              </a:ext>
            </a:extLst>
          </p:cNvPr>
          <p:cNvSpPr/>
          <p:nvPr/>
        </p:nvSpPr>
        <p:spPr bwMode="white">
          <a:xfrm>
            <a:off x="721813" y="3189303"/>
            <a:ext cx="3370579" cy="295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CD54268-02FC-9BA3-978A-23F1FBE03673}"/>
              </a:ext>
            </a:extLst>
          </p:cNvPr>
          <p:cNvSpPr/>
          <p:nvPr/>
        </p:nvSpPr>
        <p:spPr bwMode="white">
          <a:xfrm>
            <a:off x="693249" y="3780802"/>
            <a:ext cx="1285390" cy="238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9D5E91F-031A-CBFA-E542-55CE3C6DF86A}"/>
              </a:ext>
            </a:extLst>
          </p:cNvPr>
          <p:cNvSpPr/>
          <p:nvPr/>
        </p:nvSpPr>
        <p:spPr bwMode="white">
          <a:xfrm>
            <a:off x="2235717" y="3761722"/>
            <a:ext cx="2852171" cy="295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AB45161-4409-C0CB-E780-B5EE4347019A}"/>
              </a:ext>
            </a:extLst>
          </p:cNvPr>
          <p:cNvSpPr/>
          <p:nvPr/>
        </p:nvSpPr>
        <p:spPr bwMode="white">
          <a:xfrm>
            <a:off x="712292" y="4324600"/>
            <a:ext cx="8464534" cy="295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4900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4231DA-F360-8278-1FF9-C1EBA70394E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0811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614290D-A79E-03EC-F17E-1EAD549DCFE8}"/>
              </a:ext>
            </a:extLst>
          </p:cNvPr>
          <p:cNvSpPr/>
          <p:nvPr/>
        </p:nvSpPr>
        <p:spPr bwMode="white">
          <a:xfrm>
            <a:off x="693249" y="3161946"/>
            <a:ext cx="2627909" cy="295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9FDB0FA-D9A7-51F1-0578-209FD515F8EA}"/>
              </a:ext>
            </a:extLst>
          </p:cNvPr>
          <p:cNvSpPr/>
          <p:nvPr/>
        </p:nvSpPr>
        <p:spPr bwMode="white">
          <a:xfrm>
            <a:off x="702770" y="3725192"/>
            <a:ext cx="2618387" cy="295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821A28A-61DB-8693-CBE7-9EB676AFDCFD}"/>
              </a:ext>
            </a:extLst>
          </p:cNvPr>
          <p:cNvSpPr/>
          <p:nvPr/>
        </p:nvSpPr>
        <p:spPr bwMode="white">
          <a:xfrm>
            <a:off x="712292" y="4288437"/>
            <a:ext cx="5246297" cy="295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631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A8E1C0-3BB8-A435-2DF4-C0617A49826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7962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6B799C80-4F9A-47E4-B0F1-2D7AB87D2DB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5031021"/>
            <a:ext cx="11340000" cy="1638339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21E29BB-A1BE-4C4F-8E83-AEE58C8DB399}"/>
              </a:ext>
            </a:extLst>
          </p:cNvPr>
          <p:cNvSpPr/>
          <p:nvPr/>
        </p:nvSpPr>
        <p:spPr bwMode="white">
          <a:xfrm>
            <a:off x="1152427" y="5764463"/>
            <a:ext cx="2932594" cy="295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5112F16-36C9-4A05-AC78-D291DA68A766}"/>
              </a:ext>
            </a:extLst>
          </p:cNvPr>
          <p:cNvSpPr/>
          <p:nvPr/>
        </p:nvSpPr>
        <p:spPr bwMode="white">
          <a:xfrm>
            <a:off x="1171470" y="6326452"/>
            <a:ext cx="4322720" cy="285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ADE47819-D52F-4FCE-8D10-878B076616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6160" y="2708920"/>
            <a:ext cx="3091076" cy="23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802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5FBE6E-A789-518B-EE86-9F74BC9BC9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14622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A590742-5BCE-4803-82E8-6D355C8A8E4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82" t="31681" r="6874"/>
          <a:stretch/>
        </p:blipFill>
        <p:spPr>
          <a:xfrm>
            <a:off x="4583832" y="1797113"/>
            <a:ext cx="3384376" cy="2581074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97F633F4-33F9-4945-B701-E67101098BE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577932"/>
            <a:ext cx="11340000" cy="180339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C708B71-FEE1-4D9B-B926-1E8FE6CC1126}"/>
              </a:ext>
            </a:extLst>
          </p:cNvPr>
          <p:cNvSpPr/>
          <p:nvPr/>
        </p:nvSpPr>
        <p:spPr bwMode="white">
          <a:xfrm>
            <a:off x="902720" y="5990115"/>
            <a:ext cx="1209219" cy="286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880C43A-171F-4AF2-A480-890054AABDD2}"/>
              </a:ext>
            </a:extLst>
          </p:cNvPr>
          <p:cNvSpPr/>
          <p:nvPr/>
        </p:nvSpPr>
        <p:spPr bwMode="white">
          <a:xfrm>
            <a:off x="2416624" y="5990115"/>
            <a:ext cx="3399143" cy="276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96AC1487-C5B7-497B-9713-774798E2F61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83832" y="2060848"/>
            <a:ext cx="3096344" cy="2380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1130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901015-2924-3872-A323-5AB2FC69998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7543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725DDB7-85CE-42FF-7976-56A9E80D67A3}"/>
              </a:ext>
            </a:extLst>
          </p:cNvPr>
          <p:cNvSpPr/>
          <p:nvPr/>
        </p:nvSpPr>
        <p:spPr bwMode="white">
          <a:xfrm>
            <a:off x="6663173" y="2016223"/>
            <a:ext cx="371335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C7810D2-0D65-B7C3-8226-643EB7ADFB2D}"/>
              </a:ext>
            </a:extLst>
          </p:cNvPr>
          <p:cNvSpPr/>
          <p:nvPr/>
        </p:nvSpPr>
        <p:spPr bwMode="white">
          <a:xfrm>
            <a:off x="9205390" y="2016223"/>
            <a:ext cx="342770" cy="295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578A769-8693-AF0E-BDC7-FD5F82703D62}"/>
              </a:ext>
            </a:extLst>
          </p:cNvPr>
          <p:cNvSpPr/>
          <p:nvPr/>
        </p:nvSpPr>
        <p:spPr bwMode="white">
          <a:xfrm>
            <a:off x="5577732" y="2588915"/>
            <a:ext cx="352292" cy="286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ED60EDB-10AA-0EA5-5B81-ADB443DA28B3}"/>
              </a:ext>
            </a:extLst>
          </p:cNvPr>
          <p:cNvSpPr/>
          <p:nvPr/>
        </p:nvSpPr>
        <p:spPr bwMode="white">
          <a:xfrm>
            <a:off x="8091385" y="2579371"/>
            <a:ext cx="371335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F38696D-D714-0915-74FA-0EB007C3F6C7}"/>
              </a:ext>
            </a:extLst>
          </p:cNvPr>
          <p:cNvSpPr/>
          <p:nvPr/>
        </p:nvSpPr>
        <p:spPr bwMode="white">
          <a:xfrm>
            <a:off x="4901712" y="3180697"/>
            <a:ext cx="542720" cy="248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02D26F0-0010-5C96-79CF-042AF3AE7800}"/>
              </a:ext>
            </a:extLst>
          </p:cNvPr>
          <p:cNvSpPr/>
          <p:nvPr/>
        </p:nvSpPr>
        <p:spPr bwMode="white">
          <a:xfrm>
            <a:off x="8500806" y="3180697"/>
            <a:ext cx="552241" cy="248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A466FEA-B445-E49D-3BDE-F8CE95087FB0}"/>
              </a:ext>
            </a:extLst>
          </p:cNvPr>
          <p:cNvSpPr/>
          <p:nvPr/>
        </p:nvSpPr>
        <p:spPr bwMode="white">
          <a:xfrm>
            <a:off x="7263022" y="3717032"/>
            <a:ext cx="704584" cy="467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8B2C6C1-21D0-C04B-F219-92E6916518C2}"/>
              </a:ext>
            </a:extLst>
          </p:cNvPr>
          <p:cNvSpPr/>
          <p:nvPr/>
        </p:nvSpPr>
        <p:spPr bwMode="white">
          <a:xfrm>
            <a:off x="9757632" y="3743844"/>
            <a:ext cx="552241" cy="248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953CA3-3958-3B92-71DE-8ABF0AF356C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8272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914F81-132E-BE5A-AC96-E9A14123AB95}"/>
              </a:ext>
            </a:extLst>
          </p:cNvPr>
          <p:cNvSpPr/>
          <p:nvPr/>
        </p:nvSpPr>
        <p:spPr bwMode="white">
          <a:xfrm>
            <a:off x="3071664" y="2132856"/>
            <a:ext cx="288032" cy="274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4D02B25-A981-53A3-4F94-F4FED3CE7598}"/>
              </a:ext>
            </a:extLst>
          </p:cNvPr>
          <p:cNvSpPr/>
          <p:nvPr/>
        </p:nvSpPr>
        <p:spPr bwMode="white">
          <a:xfrm flipV="1">
            <a:off x="7681964" y="2132855"/>
            <a:ext cx="288032" cy="274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566B2CD-FD39-91B1-6B4C-42757F5E8EAC}"/>
              </a:ext>
            </a:extLst>
          </p:cNvPr>
          <p:cNvSpPr/>
          <p:nvPr/>
        </p:nvSpPr>
        <p:spPr bwMode="white">
          <a:xfrm>
            <a:off x="7710528" y="2855058"/>
            <a:ext cx="371335" cy="247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6796EAB-E98F-7930-862A-A410906EAB0E}"/>
              </a:ext>
            </a:extLst>
          </p:cNvPr>
          <p:cNvSpPr/>
          <p:nvPr/>
        </p:nvSpPr>
        <p:spPr bwMode="white">
          <a:xfrm>
            <a:off x="1540654" y="4009199"/>
            <a:ext cx="533198" cy="247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C58B185-8EEC-DFBA-4AD0-D73AB2F925E0}"/>
              </a:ext>
            </a:extLst>
          </p:cNvPr>
          <p:cNvSpPr/>
          <p:nvPr/>
        </p:nvSpPr>
        <p:spPr bwMode="white">
          <a:xfrm>
            <a:off x="1178841" y="5125186"/>
            <a:ext cx="3408664" cy="295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1510D68-BF62-4D9F-829B-AB86B995012A}"/>
              </a:ext>
            </a:extLst>
          </p:cNvPr>
          <p:cNvSpPr/>
          <p:nvPr/>
        </p:nvSpPr>
        <p:spPr bwMode="white">
          <a:xfrm>
            <a:off x="3071664" y="2841636"/>
            <a:ext cx="288032" cy="274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2589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93305E-DBB8-FCAA-7558-EB2608A3AC7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605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B48F17A-5B2E-8818-CBF0-E2E87FD5ED1C}"/>
              </a:ext>
            </a:extLst>
          </p:cNvPr>
          <p:cNvSpPr/>
          <p:nvPr/>
        </p:nvSpPr>
        <p:spPr bwMode="white">
          <a:xfrm>
            <a:off x="8967355" y="2825864"/>
            <a:ext cx="571284" cy="247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73B0479-8356-0885-4930-C9FBBA9EA07D}"/>
              </a:ext>
            </a:extLst>
          </p:cNvPr>
          <p:cNvSpPr/>
          <p:nvPr/>
        </p:nvSpPr>
        <p:spPr bwMode="white">
          <a:xfrm>
            <a:off x="9053047" y="3493308"/>
            <a:ext cx="390377" cy="247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3ED0E78-A259-C454-BDD6-1FD2C8D929AD}"/>
              </a:ext>
            </a:extLst>
          </p:cNvPr>
          <p:cNvSpPr/>
          <p:nvPr/>
        </p:nvSpPr>
        <p:spPr bwMode="white">
          <a:xfrm>
            <a:off x="8986397" y="4160751"/>
            <a:ext cx="542721" cy="247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8104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D5C83A-DB90-B96F-FF3A-9D64238DE1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210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E21288-693B-6BD3-4665-855533AE0FC1}"/>
              </a:ext>
            </a:extLst>
          </p:cNvPr>
          <p:cNvSpPr/>
          <p:nvPr/>
        </p:nvSpPr>
        <p:spPr bwMode="white">
          <a:xfrm>
            <a:off x="2521360" y="1891143"/>
            <a:ext cx="561763" cy="247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A7AFDE0-110C-E98D-ED5E-1651EAF39B7E}"/>
              </a:ext>
            </a:extLst>
          </p:cNvPr>
          <p:cNvSpPr/>
          <p:nvPr/>
        </p:nvSpPr>
        <p:spPr bwMode="white">
          <a:xfrm>
            <a:off x="6425138" y="3330267"/>
            <a:ext cx="380856" cy="247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D5AB04F-529C-9F35-5825-6E49FC7AC2ED}"/>
              </a:ext>
            </a:extLst>
          </p:cNvPr>
          <p:cNvSpPr/>
          <p:nvPr/>
        </p:nvSpPr>
        <p:spPr bwMode="white">
          <a:xfrm>
            <a:off x="9491032" y="3330267"/>
            <a:ext cx="399899" cy="247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4FB5FEB-DE90-7418-BDD4-27CB4AB77706}"/>
              </a:ext>
            </a:extLst>
          </p:cNvPr>
          <p:cNvSpPr/>
          <p:nvPr/>
        </p:nvSpPr>
        <p:spPr bwMode="white">
          <a:xfrm>
            <a:off x="4530377" y="4483473"/>
            <a:ext cx="561763" cy="247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2162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E877D1-7097-893F-098C-6544EDB786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47918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9445637-1852-CB11-D7B5-EF345B6D401F}"/>
              </a:ext>
            </a:extLst>
          </p:cNvPr>
          <p:cNvSpPr/>
          <p:nvPr/>
        </p:nvSpPr>
        <p:spPr bwMode="white">
          <a:xfrm>
            <a:off x="6600056" y="1916832"/>
            <a:ext cx="432047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A2F6A4D-4233-F502-D2FF-08294B0C2CD2}"/>
              </a:ext>
            </a:extLst>
          </p:cNvPr>
          <p:cNvSpPr/>
          <p:nvPr/>
        </p:nvSpPr>
        <p:spPr bwMode="white">
          <a:xfrm>
            <a:off x="2351584" y="2924944"/>
            <a:ext cx="43204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33D85BBC-0D36-4748-8A32-3EC363BC8F1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3" b="39959"/>
          <a:stretch/>
        </p:blipFill>
        <p:spPr>
          <a:xfrm>
            <a:off x="1055440" y="4005064"/>
            <a:ext cx="10560536" cy="2421024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C0285F9-5E93-4717-AD3A-70373BACCAE2}"/>
              </a:ext>
            </a:extLst>
          </p:cNvPr>
          <p:cNvSpPr/>
          <p:nvPr/>
        </p:nvSpPr>
        <p:spPr bwMode="white">
          <a:xfrm>
            <a:off x="10719671" y="4167118"/>
            <a:ext cx="238035" cy="247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5818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07B02F-1D10-20C5-E2A0-5CA66C84B09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826" r="6873"/>
          <a:stretch/>
        </p:blipFill>
        <p:spPr>
          <a:xfrm>
            <a:off x="360000" y="1340768"/>
            <a:ext cx="10560536" cy="1539287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A2E07DB-EB97-56F3-B5BE-D08624B1A85E}"/>
              </a:ext>
            </a:extLst>
          </p:cNvPr>
          <p:cNvSpPr/>
          <p:nvPr/>
        </p:nvSpPr>
        <p:spPr bwMode="white">
          <a:xfrm>
            <a:off x="3719736" y="1844824"/>
            <a:ext cx="432047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9794CD7D-3BEC-4AB5-BD0A-43A5CFDAF73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924944"/>
            <a:ext cx="11340000" cy="3016324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99FC97E-88DD-4C03-BA77-F6ED9D3800E9}"/>
              </a:ext>
            </a:extLst>
          </p:cNvPr>
          <p:cNvSpPr/>
          <p:nvPr/>
        </p:nvSpPr>
        <p:spPr bwMode="white">
          <a:xfrm>
            <a:off x="1759647" y="3535845"/>
            <a:ext cx="247556" cy="257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EF196DA-CA47-42FB-8CAF-BD14511480AB}"/>
              </a:ext>
            </a:extLst>
          </p:cNvPr>
          <p:cNvSpPr/>
          <p:nvPr/>
        </p:nvSpPr>
        <p:spPr bwMode="white">
          <a:xfrm>
            <a:off x="7752184" y="4869160"/>
            <a:ext cx="43204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9362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88B003-6C22-D5A5-78ED-304C1A0568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8399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F98C4CB-6684-2017-8CD0-70A7E07E7819}"/>
              </a:ext>
            </a:extLst>
          </p:cNvPr>
          <p:cNvSpPr/>
          <p:nvPr/>
        </p:nvSpPr>
        <p:spPr bwMode="white">
          <a:xfrm>
            <a:off x="2855640" y="1772816"/>
            <a:ext cx="36004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9D5B5A5-BBC5-C19F-7C07-F25EAB1C7195}"/>
              </a:ext>
            </a:extLst>
          </p:cNvPr>
          <p:cNvSpPr/>
          <p:nvPr/>
        </p:nvSpPr>
        <p:spPr bwMode="white">
          <a:xfrm>
            <a:off x="4435163" y="3610624"/>
            <a:ext cx="257078" cy="248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3239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88F1C9-0DD4-DD2B-5AB8-52E255462A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3324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C513D42-5DD5-F16C-037C-5FEB8A5BCCB9}"/>
              </a:ext>
            </a:extLst>
          </p:cNvPr>
          <p:cNvSpPr/>
          <p:nvPr/>
        </p:nvSpPr>
        <p:spPr bwMode="white">
          <a:xfrm>
            <a:off x="3521108" y="2643987"/>
            <a:ext cx="799798" cy="247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FE1A6A3-8D85-0D0A-523D-2FEBD64D1FAE}"/>
              </a:ext>
            </a:extLst>
          </p:cNvPr>
          <p:cNvSpPr/>
          <p:nvPr/>
        </p:nvSpPr>
        <p:spPr bwMode="white">
          <a:xfrm>
            <a:off x="6948816" y="2682108"/>
            <a:ext cx="780755" cy="238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C051479-71C8-EF8F-407F-F2C8D64E833B}"/>
              </a:ext>
            </a:extLst>
          </p:cNvPr>
          <p:cNvSpPr/>
          <p:nvPr/>
        </p:nvSpPr>
        <p:spPr bwMode="white">
          <a:xfrm>
            <a:off x="10547909" y="2682108"/>
            <a:ext cx="828362" cy="247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BC396F22-F480-453B-B2E9-B1ADF7B8B25F}"/>
              </a:ext>
            </a:extLst>
          </p:cNvPr>
          <p:cNvSpPr/>
          <p:nvPr/>
        </p:nvSpPr>
        <p:spPr bwMode="white">
          <a:xfrm>
            <a:off x="1271464" y="2998012"/>
            <a:ext cx="2249644" cy="1809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E40DD4EE-0543-42CD-B0C1-18B9B1D22B2D}"/>
              </a:ext>
            </a:extLst>
          </p:cNvPr>
          <p:cNvSpPr/>
          <p:nvPr/>
        </p:nvSpPr>
        <p:spPr bwMode="white">
          <a:xfrm>
            <a:off x="4583832" y="3017252"/>
            <a:ext cx="3024336" cy="1809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CF3E2D7A-C659-43F3-9775-7664A78557B6}"/>
              </a:ext>
            </a:extLst>
          </p:cNvPr>
          <p:cNvSpPr/>
          <p:nvPr/>
        </p:nvSpPr>
        <p:spPr bwMode="white">
          <a:xfrm>
            <a:off x="8290215" y="3032072"/>
            <a:ext cx="3086056" cy="1809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640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29" grpId="0" animBg="1"/>
      <p:bldP spid="30" grpId="0" animBg="1"/>
      <p:bldP spid="3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69</cp:revision>
  <dcterms:created xsi:type="dcterms:W3CDTF">2015-09-16T06:44:00Z</dcterms:created>
  <dcterms:modified xsi:type="dcterms:W3CDTF">2025-07-23T06:53:19Z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