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8" r:id="rId4"/>
    <p:sldId id="327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11" autoAdjust="0"/>
    <p:restoredTop sz="94660"/>
  </p:normalViewPr>
  <p:slideViewPr>
    <p:cSldViewPr showGuides="1">
      <p:cViewPr>
        <p:scale>
          <a:sx n="87" d="100"/>
          <a:sy n="87" d="100"/>
        </p:scale>
        <p:origin x="-600" y="-6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2025/7/24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72EE32F-32FE-484F-A8BC-CDC2F1950F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2843212"/>
            <a:ext cx="10239375" cy="11715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292CFB-F900-4703-D1BC-F7BE168FA0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741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401371-E942-56E3-8608-95DC8AE92204}"/>
              </a:ext>
            </a:extLst>
          </p:cNvPr>
          <p:cNvSpPr/>
          <p:nvPr/>
        </p:nvSpPr>
        <p:spPr bwMode="white">
          <a:xfrm>
            <a:off x="5282569" y="2837026"/>
            <a:ext cx="209471" cy="229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17801B-72DE-AF9D-DF9E-FFF542162596}"/>
              </a:ext>
            </a:extLst>
          </p:cNvPr>
          <p:cNvSpPr/>
          <p:nvPr/>
        </p:nvSpPr>
        <p:spPr bwMode="white">
          <a:xfrm>
            <a:off x="6729823" y="2837026"/>
            <a:ext cx="371335" cy="23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1970A98-26A8-0EE9-C36E-9ED6B8487F68}"/>
              </a:ext>
            </a:extLst>
          </p:cNvPr>
          <p:cNvSpPr/>
          <p:nvPr/>
        </p:nvSpPr>
        <p:spPr bwMode="white">
          <a:xfrm>
            <a:off x="2949823" y="3409698"/>
            <a:ext cx="218992" cy="23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DCB870F-CA91-7E7B-AE94-403DE6A687FE}"/>
              </a:ext>
            </a:extLst>
          </p:cNvPr>
          <p:cNvSpPr/>
          <p:nvPr/>
        </p:nvSpPr>
        <p:spPr bwMode="white">
          <a:xfrm>
            <a:off x="10833551" y="3409698"/>
            <a:ext cx="333249" cy="229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C0922EE-BB13-E400-1654-9A589EC4DA7A}"/>
              </a:ext>
            </a:extLst>
          </p:cNvPr>
          <p:cNvSpPr/>
          <p:nvPr/>
        </p:nvSpPr>
        <p:spPr bwMode="white">
          <a:xfrm>
            <a:off x="1950075" y="3982370"/>
            <a:ext cx="352292" cy="229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002936-93E2-B599-C21E-DDC6EB08F4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22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FB32B9-E993-AA36-1B43-21CDC42EB9E4}"/>
              </a:ext>
            </a:extLst>
          </p:cNvPr>
          <p:cNvSpPr/>
          <p:nvPr/>
        </p:nvSpPr>
        <p:spPr bwMode="white">
          <a:xfrm>
            <a:off x="2711624" y="1268760"/>
            <a:ext cx="321907" cy="477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D71EFB-34DC-624E-C1E8-27E349EC6E01}"/>
              </a:ext>
            </a:extLst>
          </p:cNvPr>
          <p:cNvSpPr/>
          <p:nvPr/>
        </p:nvSpPr>
        <p:spPr bwMode="white">
          <a:xfrm>
            <a:off x="6025075" y="1268760"/>
            <a:ext cx="570654" cy="477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A41647-614D-09E4-E112-EFE5D97F358F}"/>
              </a:ext>
            </a:extLst>
          </p:cNvPr>
          <p:cNvSpPr/>
          <p:nvPr/>
        </p:nvSpPr>
        <p:spPr bwMode="white">
          <a:xfrm>
            <a:off x="6044282" y="1920622"/>
            <a:ext cx="352292" cy="23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967107-5DE2-D0C3-F42B-E52B38CEA3FF}"/>
              </a:ext>
            </a:extLst>
          </p:cNvPr>
          <p:cNvSpPr/>
          <p:nvPr/>
        </p:nvSpPr>
        <p:spPr bwMode="white">
          <a:xfrm>
            <a:off x="7596272" y="1920622"/>
            <a:ext cx="371335" cy="23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FEBB92B-E125-0173-8DD8-08AF6AA65476}"/>
              </a:ext>
            </a:extLst>
          </p:cNvPr>
          <p:cNvSpPr/>
          <p:nvPr/>
        </p:nvSpPr>
        <p:spPr bwMode="white">
          <a:xfrm>
            <a:off x="9195869" y="2474103"/>
            <a:ext cx="342770" cy="26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A8896C5-5955-2F3D-F135-81E8D3960246}"/>
              </a:ext>
            </a:extLst>
          </p:cNvPr>
          <p:cNvSpPr/>
          <p:nvPr/>
        </p:nvSpPr>
        <p:spPr bwMode="white">
          <a:xfrm>
            <a:off x="2730831" y="3027584"/>
            <a:ext cx="333249" cy="295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9BF47C2-29E2-56A9-BEE4-42426C82A6E8}"/>
              </a:ext>
            </a:extLst>
          </p:cNvPr>
          <p:cNvSpPr/>
          <p:nvPr/>
        </p:nvSpPr>
        <p:spPr bwMode="white">
          <a:xfrm>
            <a:off x="3178337" y="4201346"/>
            <a:ext cx="209471" cy="22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DB84181-D315-86D0-95C4-432F15CF702B}"/>
              </a:ext>
            </a:extLst>
          </p:cNvPr>
          <p:cNvSpPr/>
          <p:nvPr/>
        </p:nvSpPr>
        <p:spPr bwMode="white">
          <a:xfrm>
            <a:off x="4597027" y="4201346"/>
            <a:ext cx="333249" cy="22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685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6B1D4B-8354-5BEA-55F4-3B720B7A07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103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75FE4C-C090-5449-405C-1297A8BDBB34}"/>
              </a:ext>
            </a:extLst>
          </p:cNvPr>
          <p:cNvSpPr/>
          <p:nvPr/>
        </p:nvSpPr>
        <p:spPr bwMode="white">
          <a:xfrm>
            <a:off x="4511824" y="1988840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038794EB-1BB8-4FDE-B137-79037883B4B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8"/>
          <a:stretch/>
        </p:blipFill>
        <p:spPr>
          <a:xfrm>
            <a:off x="911424" y="3762974"/>
            <a:ext cx="10776560" cy="233032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49AD37-A41A-43A9-9FDF-5C96B61B8854}"/>
              </a:ext>
            </a:extLst>
          </p:cNvPr>
          <p:cNvSpPr/>
          <p:nvPr/>
        </p:nvSpPr>
        <p:spPr bwMode="white">
          <a:xfrm>
            <a:off x="8904312" y="3725032"/>
            <a:ext cx="432048" cy="64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03D8B01-4633-42FC-B10F-0BC41E3F44C2}"/>
              </a:ext>
            </a:extLst>
          </p:cNvPr>
          <p:cNvSpPr/>
          <p:nvPr/>
        </p:nvSpPr>
        <p:spPr bwMode="white">
          <a:xfrm>
            <a:off x="4007768" y="4941168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915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350324-CFB7-2D4A-A8B2-CE9498D6B5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6258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5C3DB84-BAD3-241B-C37E-6AC99D7A34FB}"/>
              </a:ext>
            </a:extLst>
          </p:cNvPr>
          <p:cNvSpPr/>
          <p:nvPr/>
        </p:nvSpPr>
        <p:spPr bwMode="white">
          <a:xfrm>
            <a:off x="8662670" y="3856580"/>
            <a:ext cx="266599" cy="209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70A7C97-C816-2A13-29AB-D91BC192EA5B}"/>
              </a:ext>
            </a:extLst>
          </p:cNvPr>
          <p:cNvSpPr/>
          <p:nvPr/>
        </p:nvSpPr>
        <p:spPr bwMode="white">
          <a:xfrm>
            <a:off x="9510075" y="3866119"/>
            <a:ext cx="247557" cy="200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A9D30DB-D57A-C7A7-1379-4E3CC8662812}"/>
              </a:ext>
            </a:extLst>
          </p:cNvPr>
          <p:cNvSpPr/>
          <p:nvPr/>
        </p:nvSpPr>
        <p:spPr bwMode="white">
          <a:xfrm>
            <a:off x="10357481" y="3847042"/>
            <a:ext cx="238035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421DEF1-F5C2-4B3B-9BD8-0432BF3569C8}"/>
              </a:ext>
            </a:extLst>
          </p:cNvPr>
          <p:cNvSpPr/>
          <p:nvPr/>
        </p:nvSpPr>
        <p:spPr bwMode="white">
          <a:xfrm>
            <a:off x="9840416" y="3573016"/>
            <a:ext cx="205556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26F12D6-04A8-49A9-BDD7-6048FCDB0FBD}"/>
              </a:ext>
            </a:extLst>
          </p:cNvPr>
          <p:cNvSpPr/>
          <p:nvPr/>
        </p:nvSpPr>
        <p:spPr bwMode="white">
          <a:xfrm>
            <a:off x="9794542" y="3645024"/>
            <a:ext cx="91748" cy="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59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2025-07-24T01:24:16Z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