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52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F1A4A9-1B99-4429-A157-68C019F8E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09825"/>
            <a:ext cx="1179195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46A6D-0153-C003-AB39-6DD9A770E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6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23722-6B0E-DF13-B0A3-AFB608812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4C0FCD-3293-78FF-00E3-B593E6D78991}"/>
              </a:ext>
            </a:extLst>
          </p:cNvPr>
          <p:cNvSpPr/>
          <p:nvPr/>
        </p:nvSpPr>
        <p:spPr bwMode="white">
          <a:xfrm>
            <a:off x="3997178" y="1347983"/>
            <a:ext cx="571284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0D4B07-9226-96A4-D614-B233498D0D24}"/>
              </a:ext>
            </a:extLst>
          </p:cNvPr>
          <p:cNvSpPr/>
          <p:nvPr/>
        </p:nvSpPr>
        <p:spPr bwMode="white">
          <a:xfrm>
            <a:off x="8853098" y="1347983"/>
            <a:ext cx="856926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501F06-6DC5-E7AB-3F5D-33CC7A8612B9}"/>
              </a:ext>
            </a:extLst>
          </p:cNvPr>
          <p:cNvSpPr/>
          <p:nvPr/>
        </p:nvSpPr>
        <p:spPr bwMode="white">
          <a:xfrm>
            <a:off x="2730831" y="1967902"/>
            <a:ext cx="533198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E90745-25B2-D077-F4B8-A63984EC178B}"/>
              </a:ext>
            </a:extLst>
          </p:cNvPr>
          <p:cNvSpPr/>
          <p:nvPr/>
        </p:nvSpPr>
        <p:spPr bwMode="white">
          <a:xfrm>
            <a:off x="2045289" y="2578283"/>
            <a:ext cx="342770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70CE3A-5C3A-107F-E202-17CDB84ED817}"/>
              </a:ext>
            </a:extLst>
          </p:cNvPr>
          <p:cNvSpPr/>
          <p:nvPr/>
        </p:nvSpPr>
        <p:spPr bwMode="white">
          <a:xfrm>
            <a:off x="5358740" y="2549672"/>
            <a:ext cx="2113753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CD7935-135A-8F69-4CA3-E9B93818ED04}"/>
              </a:ext>
            </a:extLst>
          </p:cNvPr>
          <p:cNvSpPr/>
          <p:nvPr/>
        </p:nvSpPr>
        <p:spPr bwMode="white">
          <a:xfrm>
            <a:off x="9852846" y="2578283"/>
            <a:ext cx="380856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4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2E6DA-7289-2724-2B12-31CBD6D4F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4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E4413-E8EB-3609-15D6-CD51144F537F}"/>
              </a:ext>
            </a:extLst>
          </p:cNvPr>
          <p:cNvSpPr/>
          <p:nvPr/>
        </p:nvSpPr>
        <p:spPr bwMode="white">
          <a:xfrm>
            <a:off x="6600056" y="2564904"/>
            <a:ext cx="1008112" cy="68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0BA0E-0C00-5465-D3D6-FC2D1528D2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53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EBE562F-8013-48BB-B331-F0B95693A5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008072" y="2699683"/>
            <a:ext cx="9408408" cy="396967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6E5AFB-A049-4E73-B99B-0E5D63BB8A3D}"/>
              </a:ext>
            </a:extLst>
          </p:cNvPr>
          <p:cNvSpPr/>
          <p:nvPr/>
        </p:nvSpPr>
        <p:spPr bwMode="white">
          <a:xfrm>
            <a:off x="839416" y="5100672"/>
            <a:ext cx="936104" cy="7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2025-07-23T23:57:51Z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