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571750"/>
            <a:ext cx="84772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215548"/>
            <a:ext cx="409420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2215548"/>
            <a:ext cx="228513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2215548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1158" y="2215548"/>
            <a:ext cx="228513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2949675"/>
            <a:ext cx="228513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2959209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2" y="2949675"/>
            <a:ext cx="228513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0251" y="2949675"/>
            <a:ext cx="409420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3693336"/>
            <a:ext cx="418942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7355" y="3693336"/>
            <a:ext cx="418942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9471" y="3693336"/>
            <a:ext cx="409420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62065" y="3702870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45239" y="4436997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87355" y="4436997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29471" y="4436997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62065" y="4436997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815237"/>
            <a:ext cx="1114005" cy="2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2815237"/>
            <a:ext cx="1294911" cy="2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2843822"/>
            <a:ext cx="1294911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3577506"/>
            <a:ext cx="74267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3148" y="3577506"/>
            <a:ext cx="74267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319" y="3577506"/>
            <a:ext cx="752191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870" y="4996180"/>
            <a:ext cx="14922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8695" y="4984115"/>
            <a:ext cx="12725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0920" y="4996180"/>
            <a:ext cx="14922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385" y="5739130"/>
            <a:ext cx="63627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27270" y="5739130"/>
            <a:ext cx="8445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86800" y="5749925"/>
            <a:ext cx="6477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2421255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08625" y="2421255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68840" y="2421255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9605" y="4580890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88255" y="4637405"/>
            <a:ext cx="1225550" cy="14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20505" y="4637405"/>
            <a:ext cx="1417320" cy="11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941214"/>
            <a:ext cx="129491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2941214"/>
            <a:ext cx="129491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2941214"/>
            <a:ext cx="1285390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8841" y="2931674"/>
            <a:ext cx="1104483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3694880"/>
            <a:ext cx="552241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6372" y="3685340"/>
            <a:ext cx="55224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8060" y="3685340"/>
            <a:ext cx="55224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8841" y="3685340"/>
            <a:ext cx="742670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50" y="4292955"/>
            <a:ext cx="11340000" cy="25014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98164" y="5199959"/>
            <a:ext cx="1304433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87988" y="5219054"/>
            <a:ext cx="1104483" cy="2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39675" y="5228602"/>
            <a:ext cx="1285390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0456" y="5228602"/>
            <a:ext cx="1456775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8164" y="5963753"/>
            <a:ext cx="761712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87988" y="5963753"/>
            <a:ext cx="742670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39675" y="5963753"/>
            <a:ext cx="561763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10456" y="5963753"/>
            <a:ext cx="742670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