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DF537A-87EF-4A6D-955F-FC9D6C328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867025"/>
            <a:ext cx="92773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ACDE1-442A-B726-4606-E018F3EEA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07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B2AD9D-43B6-4E2A-B6D6-2AB850B9E881}"/>
              </a:ext>
            </a:extLst>
          </p:cNvPr>
          <p:cNvSpPr/>
          <p:nvPr/>
        </p:nvSpPr>
        <p:spPr bwMode="white">
          <a:xfrm>
            <a:off x="1271464" y="2420888"/>
            <a:ext cx="3672408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B5CD81-D654-408D-A10F-FC46696552EC}"/>
              </a:ext>
            </a:extLst>
          </p:cNvPr>
          <p:cNvSpPr/>
          <p:nvPr/>
        </p:nvSpPr>
        <p:spPr bwMode="white">
          <a:xfrm>
            <a:off x="839416" y="3429000"/>
            <a:ext cx="2736304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B5106B-18AA-49A3-A22D-4912C23BAC02}"/>
              </a:ext>
            </a:extLst>
          </p:cNvPr>
          <p:cNvSpPr/>
          <p:nvPr/>
        </p:nvSpPr>
        <p:spPr bwMode="white">
          <a:xfrm>
            <a:off x="827888" y="4391889"/>
            <a:ext cx="2891848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67B4ED-ACCB-4509-BE9E-2CB97436F83E}"/>
              </a:ext>
            </a:extLst>
          </p:cNvPr>
          <p:cNvSpPr/>
          <p:nvPr/>
        </p:nvSpPr>
        <p:spPr bwMode="white">
          <a:xfrm>
            <a:off x="623392" y="5478447"/>
            <a:ext cx="7776864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1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09459-916F-9988-3272-789C5642F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68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2D028-FB31-C88C-9FFD-32F1FA04E5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847528" y="1628800"/>
            <a:ext cx="8904352" cy="429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99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59611-2728-37FE-9CE0-326776846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1043AB-C51C-42B8-829D-7760767A60E5}"/>
              </a:ext>
            </a:extLst>
          </p:cNvPr>
          <p:cNvSpPr/>
          <p:nvPr/>
        </p:nvSpPr>
        <p:spPr bwMode="white">
          <a:xfrm>
            <a:off x="191344" y="2204864"/>
            <a:ext cx="2520280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66A5BC5-84F4-4ABA-B1A2-D289AE633013}"/>
              </a:ext>
            </a:extLst>
          </p:cNvPr>
          <p:cNvSpPr/>
          <p:nvPr/>
        </p:nvSpPr>
        <p:spPr bwMode="white">
          <a:xfrm>
            <a:off x="194806" y="3322950"/>
            <a:ext cx="2228786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F9D85C-1B35-4CAF-8B29-82E1DC28097D}"/>
              </a:ext>
            </a:extLst>
          </p:cNvPr>
          <p:cNvSpPr/>
          <p:nvPr/>
        </p:nvSpPr>
        <p:spPr bwMode="white">
          <a:xfrm>
            <a:off x="2718028" y="3322950"/>
            <a:ext cx="3882027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A74F51A-CE68-44D7-96C5-352C2D70F867}"/>
              </a:ext>
            </a:extLst>
          </p:cNvPr>
          <p:cNvSpPr/>
          <p:nvPr/>
        </p:nvSpPr>
        <p:spPr bwMode="white">
          <a:xfrm>
            <a:off x="155340" y="4293096"/>
            <a:ext cx="10189132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26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B4D67-EEB8-6BEB-63BF-36EE09130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912464" cy="543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E6F27-EB57-0DB5-546E-0EFF70DFD834}"/>
              </a:ext>
            </a:extLst>
          </p:cNvPr>
          <p:cNvSpPr/>
          <p:nvPr/>
        </p:nvSpPr>
        <p:spPr bwMode="white">
          <a:xfrm>
            <a:off x="2927648" y="4725144"/>
            <a:ext cx="2088232" cy="17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824412-C431-4563-A31C-D5BD0B816452}"/>
              </a:ext>
            </a:extLst>
          </p:cNvPr>
          <p:cNvSpPr/>
          <p:nvPr/>
        </p:nvSpPr>
        <p:spPr bwMode="white">
          <a:xfrm>
            <a:off x="1055440" y="5229200"/>
            <a:ext cx="2088232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66B830-6C2D-48F2-8408-0F7D55F15948}"/>
              </a:ext>
            </a:extLst>
          </p:cNvPr>
          <p:cNvSpPr/>
          <p:nvPr/>
        </p:nvSpPr>
        <p:spPr bwMode="white">
          <a:xfrm>
            <a:off x="1055440" y="6149979"/>
            <a:ext cx="1728192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64954F-8201-4F35-946E-299D696E371A}"/>
              </a:ext>
            </a:extLst>
          </p:cNvPr>
          <p:cNvSpPr/>
          <p:nvPr/>
        </p:nvSpPr>
        <p:spPr bwMode="white">
          <a:xfrm>
            <a:off x="6965794" y="4725144"/>
            <a:ext cx="2082536" cy="17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36A1DE-71F9-4669-9238-EE5BC2548933}"/>
              </a:ext>
            </a:extLst>
          </p:cNvPr>
          <p:cNvSpPr/>
          <p:nvPr/>
        </p:nvSpPr>
        <p:spPr bwMode="white">
          <a:xfrm>
            <a:off x="6090336" y="5229200"/>
            <a:ext cx="2381928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560637-88A1-4DE7-8D02-0B9534CE2790}"/>
              </a:ext>
            </a:extLst>
          </p:cNvPr>
          <p:cNvSpPr/>
          <p:nvPr/>
        </p:nvSpPr>
        <p:spPr bwMode="white">
          <a:xfrm>
            <a:off x="6045835" y="6151841"/>
            <a:ext cx="1235465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F9E22-BA1F-2119-EBB3-13FA74DB7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162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C6E28A-019D-40DA-A23B-2753206369FB}"/>
              </a:ext>
            </a:extLst>
          </p:cNvPr>
          <p:cNvSpPr/>
          <p:nvPr/>
        </p:nvSpPr>
        <p:spPr bwMode="white">
          <a:xfrm>
            <a:off x="2495600" y="1916832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F9BFB7-DC90-41CB-ACAB-D40AC42F098D}"/>
              </a:ext>
            </a:extLst>
          </p:cNvPr>
          <p:cNvSpPr/>
          <p:nvPr/>
        </p:nvSpPr>
        <p:spPr bwMode="white">
          <a:xfrm>
            <a:off x="263353" y="2503577"/>
            <a:ext cx="2232248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2DA129-1C1A-43E8-85DA-A5EB48580A20}"/>
              </a:ext>
            </a:extLst>
          </p:cNvPr>
          <p:cNvSpPr/>
          <p:nvPr/>
        </p:nvSpPr>
        <p:spPr bwMode="white">
          <a:xfrm>
            <a:off x="263353" y="3645024"/>
            <a:ext cx="1368151" cy="67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0D051D-E32F-46F2-BDB7-ABFA730524A2}"/>
              </a:ext>
            </a:extLst>
          </p:cNvPr>
          <p:cNvSpPr/>
          <p:nvPr/>
        </p:nvSpPr>
        <p:spPr bwMode="white">
          <a:xfrm>
            <a:off x="7698906" y="1980259"/>
            <a:ext cx="2016224" cy="29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47CAA4-29B4-43FD-A5D6-3263D74ED166}"/>
              </a:ext>
            </a:extLst>
          </p:cNvPr>
          <p:cNvSpPr/>
          <p:nvPr/>
        </p:nvSpPr>
        <p:spPr bwMode="white">
          <a:xfrm>
            <a:off x="5591944" y="2503577"/>
            <a:ext cx="2106962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60609A-9788-437B-B6EF-58E5A8FAE223}"/>
              </a:ext>
            </a:extLst>
          </p:cNvPr>
          <p:cNvSpPr/>
          <p:nvPr/>
        </p:nvSpPr>
        <p:spPr bwMode="white">
          <a:xfrm>
            <a:off x="5591944" y="3688914"/>
            <a:ext cx="1872208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20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46CAC-62CE-073F-2B75-A029F2A55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22608" cy="544536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2DAA70-68FC-4699-B886-F2DE8F45AB4C}"/>
              </a:ext>
            </a:extLst>
          </p:cNvPr>
          <p:cNvSpPr/>
          <p:nvPr/>
        </p:nvSpPr>
        <p:spPr bwMode="white">
          <a:xfrm>
            <a:off x="991658" y="1844824"/>
            <a:ext cx="200799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21A327-72C7-4896-8371-5035417F26FA}"/>
              </a:ext>
            </a:extLst>
          </p:cNvPr>
          <p:cNvSpPr/>
          <p:nvPr/>
        </p:nvSpPr>
        <p:spPr bwMode="white">
          <a:xfrm>
            <a:off x="191344" y="2420888"/>
            <a:ext cx="2304256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5736EE-1D9E-4E29-BFDA-33C333A0468A}"/>
              </a:ext>
            </a:extLst>
          </p:cNvPr>
          <p:cNvSpPr/>
          <p:nvPr/>
        </p:nvSpPr>
        <p:spPr bwMode="white">
          <a:xfrm>
            <a:off x="191344" y="3423572"/>
            <a:ext cx="1235465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3F8937-184F-48A5-A6FB-6C9ABA58B0C2}"/>
              </a:ext>
            </a:extLst>
          </p:cNvPr>
          <p:cNvSpPr/>
          <p:nvPr/>
        </p:nvSpPr>
        <p:spPr bwMode="white">
          <a:xfrm>
            <a:off x="6072700" y="1888714"/>
            <a:ext cx="13194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67B22E-0574-4CE4-9EB1-940E8A6802F9}"/>
              </a:ext>
            </a:extLst>
          </p:cNvPr>
          <p:cNvSpPr/>
          <p:nvPr/>
        </p:nvSpPr>
        <p:spPr bwMode="white">
          <a:xfrm>
            <a:off x="4837235" y="2384984"/>
            <a:ext cx="2304256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83312A-AA4B-4140-BBA7-E39C1DDE7161}"/>
              </a:ext>
            </a:extLst>
          </p:cNvPr>
          <p:cNvSpPr/>
          <p:nvPr/>
        </p:nvSpPr>
        <p:spPr bwMode="white">
          <a:xfrm>
            <a:off x="5015880" y="3440424"/>
            <a:ext cx="1584176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7936C5A-2F62-4E3B-B64F-2A2EB1783998}"/>
              </a:ext>
            </a:extLst>
          </p:cNvPr>
          <p:cNvSpPr/>
          <p:nvPr/>
        </p:nvSpPr>
        <p:spPr bwMode="white">
          <a:xfrm>
            <a:off x="1426809" y="5229200"/>
            <a:ext cx="1686523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BCA134A-79A4-4ADA-ABD0-EA363A22B855}"/>
              </a:ext>
            </a:extLst>
          </p:cNvPr>
          <p:cNvSpPr/>
          <p:nvPr/>
        </p:nvSpPr>
        <p:spPr bwMode="white">
          <a:xfrm>
            <a:off x="3780415" y="5841368"/>
            <a:ext cx="1739521" cy="53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7AB91-E330-2D18-A0AB-BDC8D801A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32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081C1-F407-B672-40AB-8C709BB98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95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470B76-543D-0590-DE2D-62FC0A356696}"/>
              </a:ext>
            </a:extLst>
          </p:cNvPr>
          <p:cNvSpPr/>
          <p:nvPr/>
        </p:nvSpPr>
        <p:spPr bwMode="white">
          <a:xfrm>
            <a:off x="3359696" y="4565473"/>
            <a:ext cx="648072" cy="59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ADB8F0-9E85-4CF2-B6E1-A93E4221D4D2}"/>
              </a:ext>
            </a:extLst>
          </p:cNvPr>
          <p:cNvSpPr/>
          <p:nvPr/>
        </p:nvSpPr>
        <p:spPr bwMode="white">
          <a:xfrm>
            <a:off x="6744072" y="2890902"/>
            <a:ext cx="3312368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F432ED-1394-4DA7-93BC-EEBB0FCED231}"/>
              </a:ext>
            </a:extLst>
          </p:cNvPr>
          <p:cNvSpPr/>
          <p:nvPr/>
        </p:nvSpPr>
        <p:spPr bwMode="white">
          <a:xfrm>
            <a:off x="6240016" y="3782493"/>
            <a:ext cx="2592288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19075E-DDD9-483A-B8ED-67D9969F9C2B}"/>
              </a:ext>
            </a:extLst>
          </p:cNvPr>
          <p:cNvSpPr/>
          <p:nvPr/>
        </p:nvSpPr>
        <p:spPr bwMode="white">
          <a:xfrm>
            <a:off x="6476272" y="4565473"/>
            <a:ext cx="1419927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93682-13B8-E5D3-DB62-C6CB9B9A7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64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D6765B-5EEB-D1FB-5200-A836FC25BAB0}"/>
              </a:ext>
            </a:extLst>
          </p:cNvPr>
          <p:cNvSpPr/>
          <p:nvPr/>
        </p:nvSpPr>
        <p:spPr bwMode="white">
          <a:xfrm>
            <a:off x="3575720" y="4365104"/>
            <a:ext cx="864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203524-7D0C-4C33-BE8F-0E0E92DBC1C7}"/>
              </a:ext>
            </a:extLst>
          </p:cNvPr>
          <p:cNvSpPr/>
          <p:nvPr/>
        </p:nvSpPr>
        <p:spPr bwMode="white">
          <a:xfrm>
            <a:off x="6600056" y="2746886"/>
            <a:ext cx="3600400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741C05-6437-4D89-B622-799655AA8373}"/>
              </a:ext>
            </a:extLst>
          </p:cNvPr>
          <p:cNvSpPr/>
          <p:nvPr/>
        </p:nvSpPr>
        <p:spPr bwMode="white">
          <a:xfrm>
            <a:off x="6312024" y="3573016"/>
            <a:ext cx="2880320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C757C1-A264-4E47-81FE-89722D4FF350}"/>
              </a:ext>
            </a:extLst>
          </p:cNvPr>
          <p:cNvSpPr/>
          <p:nvPr/>
        </p:nvSpPr>
        <p:spPr bwMode="white">
          <a:xfrm>
            <a:off x="6125692" y="4378171"/>
            <a:ext cx="1626494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5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24BF9-C762-696C-1F1D-6E9825D1C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82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F8324-D140-F356-6EA9-264E58F1F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88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A0494B-A74D-4210-9C6E-8DD4B0B223F0}"/>
              </a:ext>
            </a:extLst>
          </p:cNvPr>
          <p:cNvSpPr/>
          <p:nvPr/>
        </p:nvSpPr>
        <p:spPr bwMode="white">
          <a:xfrm>
            <a:off x="1271464" y="2348880"/>
            <a:ext cx="4248472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B380FB-7DF5-4630-97BE-06B59744BCA4}"/>
              </a:ext>
            </a:extLst>
          </p:cNvPr>
          <p:cNvSpPr/>
          <p:nvPr/>
        </p:nvSpPr>
        <p:spPr bwMode="white">
          <a:xfrm>
            <a:off x="839416" y="3429000"/>
            <a:ext cx="2592288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659D35-6D83-42F0-9147-B5280CF2A914}"/>
              </a:ext>
            </a:extLst>
          </p:cNvPr>
          <p:cNvSpPr/>
          <p:nvPr/>
        </p:nvSpPr>
        <p:spPr bwMode="white">
          <a:xfrm>
            <a:off x="623392" y="4437112"/>
            <a:ext cx="2808312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34C335-253B-4E4A-BA83-FD093E1215A9}"/>
              </a:ext>
            </a:extLst>
          </p:cNvPr>
          <p:cNvSpPr/>
          <p:nvPr/>
        </p:nvSpPr>
        <p:spPr bwMode="white">
          <a:xfrm>
            <a:off x="623392" y="5445224"/>
            <a:ext cx="5616624" cy="6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0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2025-07-23T13:10:14Z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