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37A6C8-BB8A-4DF4-9223-4F0459167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828925"/>
            <a:ext cx="112299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CD15B-FCEA-8F46-8D58-27BC0A52FB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22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1E916-6156-F90F-36DF-01D9D92C31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3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3D26E0-6170-BCAC-E745-AED548FE34F3}"/>
              </a:ext>
            </a:extLst>
          </p:cNvPr>
          <p:cNvSpPr/>
          <p:nvPr/>
        </p:nvSpPr>
        <p:spPr bwMode="white">
          <a:xfrm>
            <a:off x="2740352" y="2751866"/>
            <a:ext cx="218992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424EE5-33AF-59A9-E2B4-F5023B0E2003}"/>
              </a:ext>
            </a:extLst>
          </p:cNvPr>
          <p:cNvSpPr/>
          <p:nvPr/>
        </p:nvSpPr>
        <p:spPr bwMode="white">
          <a:xfrm>
            <a:off x="4439816" y="2636912"/>
            <a:ext cx="5475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9246A5-75ED-9901-68FE-607E332542AD}"/>
              </a:ext>
            </a:extLst>
          </p:cNvPr>
          <p:cNvSpPr/>
          <p:nvPr/>
        </p:nvSpPr>
        <p:spPr bwMode="white">
          <a:xfrm>
            <a:off x="6472745" y="2751866"/>
            <a:ext cx="352292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BA1D98-F5D2-5034-5732-A9E3E6CC3684}"/>
              </a:ext>
            </a:extLst>
          </p:cNvPr>
          <p:cNvSpPr/>
          <p:nvPr/>
        </p:nvSpPr>
        <p:spPr bwMode="white">
          <a:xfrm>
            <a:off x="8100906" y="2751866"/>
            <a:ext cx="228513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43D141-2E73-9839-97CB-9F10DCF956A0}"/>
              </a:ext>
            </a:extLst>
          </p:cNvPr>
          <p:cNvSpPr/>
          <p:nvPr/>
        </p:nvSpPr>
        <p:spPr bwMode="white">
          <a:xfrm>
            <a:off x="9633853" y="2751866"/>
            <a:ext cx="342770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5EDD7D-50B4-DA0A-A4BF-8D5AB177844D}"/>
              </a:ext>
            </a:extLst>
          </p:cNvPr>
          <p:cNvSpPr/>
          <p:nvPr/>
        </p:nvSpPr>
        <p:spPr bwMode="white">
          <a:xfrm>
            <a:off x="1778690" y="3458504"/>
            <a:ext cx="637934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BD233B-EB6E-7139-6DA9-23A9651851F1}"/>
              </a:ext>
            </a:extLst>
          </p:cNvPr>
          <p:cNvSpPr/>
          <p:nvPr/>
        </p:nvSpPr>
        <p:spPr bwMode="white">
          <a:xfrm>
            <a:off x="6348967" y="3458504"/>
            <a:ext cx="656977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0F2C02-35A1-31BB-A4F4-C73574FCC823}"/>
              </a:ext>
            </a:extLst>
          </p:cNvPr>
          <p:cNvSpPr/>
          <p:nvPr/>
        </p:nvSpPr>
        <p:spPr bwMode="white">
          <a:xfrm>
            <a:off x="6177581" y="4069650"/>
            <a:ext cx="218992" cy="2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93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A595E-61CD-1A53-7881-0B9BA5CEF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91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02ED3A-B242-0044-A473-778858BF8E14}"/>
              </a:ext>
            </a:extLst>
          </p:cNvPr>
          <p:cNvSpPr/>
          <p:nvPr/>
        </p:nvSpPr>
        <p:spPr bwMode="white">
          <a:xfrm>
            <a:off x="3873400" y="3914894"/>
            <a:ext cx="342770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33E1E6-79C5-87FD-B316-7097ACA221A6}"/>
              </a:ext>
            </a:extLst>
          </p:cNvPr>
          <p:cNvSpPr/>
          <p:nvPr/>
        </p:nvSpPr>
        <p:spPr bwMode="white">
          <a:xfrm>
            <a:off x="6110931" y="3895810"/>
            <a:ext cx="304685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A95EA3-5528-02D5-BA87-BC2461848BBF}"/>
              </a:ext>
            </a:extLst>
          </p:cNvPr>
          <p:cNvSpPr/>
          <p:nvPr/>
        </p:nvSpPr>
        <p:spPr bwMode="white">
          <a:xfrm>
            <a:off x="8310377" y="3895810"/>
            <a:ext cx="314206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724244-01D4-AA02-D6A2-BE4DC15D79E0}"/>
              </a:ext>
            </a:extLst>
          </p:cNvPr>
          <p:cNvSpPr/>
          <p:nvPr/>
        </p:nvSpPr>
        <p:spPr bwMode="white">
          <a:xfrm>
            <a:off x="2635617" y="4659184"/>
            <a:ext cx="209471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71E1B7-E6DD-D953-0DCF-D7E06ECDE4D9}"/>
              </a:ext>
            </a:extLst>
          </p:cNvPr>
          <p:cNvSpPr/>
          <p:nvPr/>
        </p:nvSpPr>
        <p:spPr bwMode="white">
          <a:xfrm>
            <a:off x="6425138" y="4659184"/>
            <a:ext cx="209471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8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64B24-0015-A741-F1FE-30E48B4B35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1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E653149-023E-4585-82F9-52D8271F9E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/>
        </p:blipFill>
        <p:spPr>
          <a:xfrm>
            <a:off x="936064" y="4375663"/>
            <a:ext cx="10704552" cy="162309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31ECF5-3090-44F4-A2AC-CF3A91499B05}"/>
              </a:ext>
            </a:extLst>
          </p:cNvPr>
          <p:cNvSpPr/>
          <p:nvPr/>
        </p:nvSpPr>
        <p:spPr bwMode="white">
          <a:xfrm>
            <a:off x="4716064" y="4480686"/>
            <a:ext cx="666498" cy="2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A2F931-7784-4863-B376-8FE03B3781F3}"/>
              </a:ext>
            </a:extLst>
          </p:cNvPr>
          <p:cNvSpPr/>
          <p:nvPr/>
        </p:nvSpPr>
        <p:spPr bwMode="white">
          <a:xfrm>
            <a:off x="1240749" y="5572551"/>
            <a:ext cx="8527659" cy="44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02DF35-C913-42CD-ABD9-3EBC8CE89A25}"/>
              </a:ext>
            </a:extLst>
          </p:cNvPr>
          <p:cNvSpPr/>
          <p:nvPr/>
        </p:nvSpPr>
        <p:spPr bwMode="white">
          <a:xfrm>
            <a:off x="9780610" y="5561286"/>
            <a:ext cx="2004022" cy="44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55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2025-07-23T23:25:49Z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