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5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4D676A-DDF5-461A-94FC-04B21078E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871787"/>
            <a:ext cx="91725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70F7A-42C6-6493-1CD2-B63EC6F74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07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60681-9A63-E361-BA61-30A67CDE1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344512" cy="569074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B98403-2266-4334-AE9B-C979EC349E9F}"/>
              </a:ext>
            </a:extLst>
          </p:cNvPr>
          <p:cNvSpPr/>
          <p:nvPr/>
        </p:nvSpPr>
        <p:spPr bwMode="white">
          <a:xfrm>
            <a:off x="983432" y="3212976"/>
            <a:ext cx="39604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91F4E6B-29C3-4A48-81EA-719B57BDBBA7}"/>
              </a:ext>
            </a:extLst>
          </p:cNvPr>
          <p:cNvSpPr/>
          <p:nvPr/>
        </p:nvSpPr>
        <p:spPr bwMode="white">
          <a:xfrm>
            <a:off x="547629" y="4149080"/>
            <a:ext cx="2668051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872E13-7570-4BBB-BFD7-56E30EB4CC81}"/>
              </a:ext>
            </a:extLst>
          </p:cNvPr>
          <p:cNvSpPr/>
          <p:nvPr/>
        </p:nvSpPr>
        <p:spPr bwMode="white">
          <a:xfrm>
            <a:off x="941795" y="5157192"/>
            <a:ext cx="1879717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FC148E9-A001-4224-BE7D-29DC494538DF}"/>
              </a:ext>
            </a:extLst>
          </p:cNvPr>
          <p:cNvSpPr/>
          <p:nvPr/>
        </p:nvSpPr>
        <p:spPr bwMode="white">
          <a:xfrm>
            <a:off x="545205" y="6042428"/>
            <a:ext cx="8719147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72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C1A7D-8D1D-E0BC-542D-7FF8ED97A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124744"/>
            <a:ext cx="10287080" cy="563400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DF3B03-D0E4-4021-9860-DD389AAE47B3}"/>
              </a:ext>
            </a:extLst>
          </p:cNvPr>
          <p:cNvSpPr/>
          <p:nvPr/>
        </p:nvSpPr>
        <p:spPr bwMode="white">
          <a:xfrm>
            <a:off x="1127448" y="3212976"/>
            <a:ext cx="3168352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DA65DA9-8966-4281-906B-CD1F5283606B}"/>
              </a:ext>
            </a:extLst>
          </p:cNvPr>
          <p:cNvSpPr/>
          <p:nvPr/>
        </p:nvSpPr>
        <p:spPr bwMode="white">
          <a:xfrm>
            <a:off x="605060" y="4149080"/>
            <a:ext cx="2466604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90296EB-1283-4BB7-809E-B51B76BEFAAF}"/>
              </a:ext>
            </a:extLst>
          </p:cNvPr>
          <p:cNvSpPr/>
          <p:nvPr/>
        </p:nvSpPr>
        <p:spPr bwMode="white">
          <a:xfrm>
            <a:off x="605060" y="5092750"/>
            <a:ext cx="2466604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745F0EB-1D52-44E1-8D4E-710C89872005}"/>
              </a:ext>
            </a:extLst>
          </p:cNvPr>
          <p:cNvSpPr/>
          <p:nvPr/>
        </p:nvSpPr>
        <p:spPr bwMode="white">
          <a:xfrm>
            <a:off x="545205" y="6042428"/>
            <a:ext cx="5910835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47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24B93-A00C-CF92-D67F-67E6EBC15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11165" cy="5373352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1FF403-D2FB-403C-93AF-5965C66D891B}"/>
              </a:ext>
            </a:extLst>
          </p:cNvPr>
          <p:cNvSpPr/>
          <p:nvPr/>
        </p:nvSpPr>
        <p:spPr bwMode="white">
          <a:xfrm>
            <a:off x="695400" y="4149080"/>
            <a:ext cx="3672408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4C7212-3796-4DB4-B1DA-95BD2929EB6E}"/>
              </a:ext>
            </a:extLst>
          </p:cNvPr>
          <p:cNvSpPr/>
          <p:nvPr/>
        </p:nvSpPr>
        <p:spPr bwMode="white">
          <a:xfrm>
            <a:off x="4655840" y="4149080"/>
            <a:ext cx="3481024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224486C-7EE3-4820-9C84-651F4075D31D}"/>
              </a:ext>
            </a:extLst>
          </p:cNvPr>
          <p:cNvSpPr/>
          <p:nvPr/>
        </p:nvSpPr>
        <p:spPr bwMode="white">
          <a:xfrm>
            <a:off x="634473" y="5033259"/>
            <a:ext cx="3877351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ABEDA3-1AD6-4A42-B22F-BDFCB40A983B}"/>
              </a:ext>
            </a:extLst>
          </p:cNvPr>
          <p:cNvSpPr/>
          <p:nvPr/>
        </p:nvSpPr>
        <p:spPr bwMode="white">
          <a:xfrm>
            <a:off x="545205" y="6021288"/>
            <a:ext cx="9811165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59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>
            <a:extLst>
              <a:ext uri="{FF2B5EF4-FFF2-40B4-BE49-F238E27FC236}">
                <a16:creationId xmlns:a16="http://schemas.microsoft.com/office/drawing/2014/main" id="{68524495-4A07-4971-8980-F8EC3C408E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73"/>
          <a:stretch/>
        </p:blipFill>
        <p:spPr>
          <a:xfrm>
            <a:off x="360000" y="1224000"/>
            <a:ext cx="11340000" cy="3069096"/>
          </a:xfrm>
          <a:prstGeom prst="rect">
            <a:avLst/>
          </a:prstGeom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E94285E3-5698-4EB1-86D1-D6158001A9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2" t="52644" r="48148" b="33806"/>
          <a:stretch/>
        </p:blipFill>
        <p:spPr>
          <a:xfrm>
            <a:off x="1487488" y="4581128"/>
            <a:ext cx="4752528" cy="864096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68CD86C8-42A8-45B1-9F2A-DC65A581B4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2" t="69155" r="48148" b="17295"/>
          <a:stretch/>
        </p:blipFill>
        <p:spPr>
          <a:xfrm>
            <a:off x="6600056" y="4509120"/>
            <a:ext cx="4752528" cy="864096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8A64BC5D-2146-4406-A7A5-09DDC412B5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2" t="88349" r="48148"/>
          <a:stretch/>
        </p:blipFill>
        <p:spPr>
          <a:xfrm>
            <a:off x="1487488" y="5733256"/>
            <a:ext cx="4752528" cy="74301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D7F0B7F-6140-4471-97F2-225FC218E35A}"/>
              </a:ext>
            </a:extLst>
          </p:cNvPr>
          <p:cNvSpPr/>
          <p:nvPr/>
        </p:nvSpPr>
        <p:spPr bwMode="white">
          <a:xfrm>
            <a:off x="1517435" y="4670300"/>
            <a:ext cx="288032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9DDB108-246A-4E1F-AF50-48EAA6B4A662}"/>
              </a:ext>
            </a:extLst>
          </p:cNvPr>
          <p:cNvSpPr/>
          <p:nvPr/>
        </p:nvSpPr>
        <p:spPr bwMode="white">
          <a:xfrm>
            <a:off x="3863752" y="4617065"/>
            <a:ext cx="288032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067BED-0922-471B-BDA8-CEB55DE0705E}"/>
              </a:ext>
            </a:extLst>
          </p:cNvPr>
          <p:cNvSpPr/>
          <p:nvPr/>
        </p:nvSpPr>
        <p:spPr bwMode="white">
          <a:xfrm>
            <a:off x="6606703" y="4617065"/>
            <a:ext cx="288032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3F3AD37-396D-4125-88D4-4E6437545711}"/>
              </a:ext>
            </a:extLst>
          </p:cNvPr>
          <p:cNvSpPr/>
          <p:nvPr/>
        </p:nvSpPr>
        <p:spPr bwMode="white">
          <a:xfrm>
            <a:off x="8974624" y="4617065"/>
            <a:ext cx="288032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2FE06E7-FFA2-4CA8-A34E-4B94D5DFD7FD}"/>
              </a:ext>
            </a:extLst>
          </p:cNvPr>
          <p:cNvSpPr/>
          <p:nvPr/>
        </p:nvSpPr>
        <p:spPr bwMode="white">
          <a:xfrm>
            <a:off x="2495600" y="5796360"/>
            <a:ext cx="288032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89D53E1-1957-412D-AB88-469401DAF5A5}"/>
              </a:ext>
            </a:extLst>
          </p:cNvPr>
          <p:cNvSpPr/>
          <p:nvPr/>
        </p:nvSpPr>
        <p:spPr bwMode="white">
          <a:xfrm>
            <a:off x="4086423" y="5822496"/>
            <a:ext cx="288032" cy="67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8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C29FB-E61D-1F46-47A3-ABF2E8D06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272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2A0D1-39BF-667A-64E2-63756BBE97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2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D9FD01-1868-2F6E-AC9D-B893C7DACB3C}"/>
              </a:ext>
            </a:extLst>
          </p:cNvPr>
          <p:cNvSpPr/>
          <p:nvPr/>
        </p:nvSpPr>
        <p:spPr bwMode="white">
          <a:xfrm>
            <a:off x="759899" y="2636912"/>
            <a:ext cx="187971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677295-4DB8-52AA-6511-5E3212070782}"/>
              </a:ext>
            </a:extLst>
          </p:cNvPr>
          <p:cNvSpPr/>
          <p:nvPr/>
        </p:nvSpPr>
        <p:spPr bwMode="white">
          <a:xfrm>
            <a:off x="759898" y="3573016"/>
            <a:ext cx="101562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DCABF4-046C-4DA0-89F2-2BE1DD01ED4D}"/>
              </a:ext>
            </a:extLst>
          </p:cNvPr>
          <p:cNvSpPr/>
          <p:nvPr/>
        </p:nvSpPr>
        <p:spPr bwMode="white">
          <a:xfrm>
            <a:off x="5735960" y="2636912"/>
            <a:ext cx="24482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3F9BEC-E453-4B68-9C24-1FE4FB1D5A02}"/>
              </a:ext>
            </a:extLst>
          </p:cNvPr>
          <p:cNvSpPr/>
          <p:nvPr/>
        </p:nvSpPr>
        <p:spPr bwMode="white">
          <a:xfrm>
            <a:off x="5797901" y="3573016"/>
            <a:ext cx="187971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2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92100-9290-6A94-9F2B-06A46AA45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83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DAB7F5-24B5-44C1-90D3-43BDA388ABD5}"/>
              </a:ext>
            </a:extLst>
          </p:cNvPr>
          <p:cNvSpPr/>
          <p:nvPr/>
        </p:nvSpPr>
        <p:spPr bwMode="white">
          <a:xfrm>
            <a:off x="623392" y="2666874"/>
            <a:ext cx="187971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3C3DAE-F91F-453F-BDE9-0941E295DD16}"/>
              </a:ext>
            </a:extLst>
          </p:cNvPr>
          <p:cNvSpPr/>
          <p:nvPr/>
        </p:nvSpPr>
        <p:spPr bwMode="white">
          <a:xfrm>
            <a:off x="600092" y="3553828"/>
            <a:ext cx="187971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195EB1B-1E0D-44D5-9FFD-B7E0C7A3117C}"/>
              </a:ext>
            </a:extLst>
          </p:cNvPr>
          <p:cNvSpPr/>
          <p:nvPr/>
        </p:nvSpPr>
        <p:spPr bwMode="white">
          <a:xfrm>
            <a:off x="5663952" y="2761740"/>
            <a:ext cx="23762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C47CB39-0E99-4242-9D61-CA3BB64B01F1}"/>
              </a:ext>
            </a:extLst>
          </p:cNvPr>
          <p:cNvSpPr/>
          <p:nvPr/>
        </p:nvSpPr>
        <p:spPr bwMode="white">
          <a:xfrm>
            <a:off x="5663952" y="3717032"/>
            <a:ext cx="187971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2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48A33-C6D6-A734-64CB-280B7A4FF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027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3C8A1-FF61-E501-E555-3B64D8ECD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53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70CABD-4BF8-3917-96DE-711CE9953D51}"/>
              </a:ext>
            </a:extLst>
          </p:cNvPr>
          <p:cNvSpPr/>
          <p:nvPr/>
        </p:nvSpPr>
        <p:spPr bwMode="white">
          <a:xfrm>
            <a:off x="1635869" y="4654199"/>
            <a:ext cx="8416926" cy="5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08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AF865-B793-AF63-DD7C-3E3C4AA1F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06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8545D4-77A1-832B-C999-C5CC078E6AB0}"/>
              </a:ext>
            </a:extLst>
          </p:cNvPr>
          <p:cNvSpPr/>
          <p:nvPr/>
        </p:nvSpPr>
        <p:spPr bwMode="white">
          <a:xfrm>
            <a:off x="1683476" y="4283950"/>
            <a:ext cx="7112493" cy="5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70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B5427-C64C-C577-5544-1E7BD511B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56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E2611-2ACB-B622-839A-BD8DA15D7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04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D835F0-55CF-4E61-ACEC-87E5F7677ADF}"/>
              </a:ext>
            </a:extLst>
          </p:cNvPr>
          <p:cNvSpPr/>
          <p:nvPr/>
        </p:nvSpPr>
        <p:spPr bwMode="white">
          <a:xfrm>
            <a:off x="191344" y="2276872"/>
            <a:ext cx="25202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39BF58-2AA4-47B3-88ED-8CDFC7018220}"/>
              </a:ext>
            </a:extLst>
          </p:cNvPr>
          <p:cNvSpPr/>
          <p:nvPr/>
        </p:nvSpPr>
        <p:spPr bwMode="white">
          <a:xfrm>
            <a:off x="225062" y="3429000"/>
            <a:ext cx="248656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F4576C-1DB5-4F71-B58B-58C5831567FA}"/>
              </a:ext>
            </a:extLst>
          </p:cNvPr>
          <p:cNvSpPr/>
          <p:nvPr/>
        </p:nvSpPr>
        <p:spPr bwMode="white">
          <a:xfrm>
            <a:off x="191344" y="4509120"/>
            <a:ext cx="54006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25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2025-07-23T13:17:34Z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