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2628900"/>
            <a:ext cx="10391775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158936"/>
            <a:ext cx="228513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2158936"/>
            <a:ext cx="580806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8992" y="2158936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551" y="2158936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8967" y="2864909"/>
            <a:ext cx="590327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327" y="2864909"/>
            <a:ext cx="218992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8992" y="2864909"/>
            <a:ext cx="580806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09823" y="2864909"/>
            <a:ext cx="371335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8967" y="3580422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327" y="3580422"/>
            <a:ext cx="218992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38992" y="3580422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90780" y="3580422"/>
            <a:ext cx="39037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8060" y="4295935"/>
            <a:ext cx="40942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0327" y="4295935"/>
            <a:ext cx="399899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295935"/>
            <a:ext cx="40942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14458" y="4295935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07153" y="5001908"/>
            <a:ext cx="40942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39848" y="5001908"/>
            <a:ext cx="39037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38992" y="5001908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471738" y="5001908"/>
            <a:ext cx="40942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5142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854835" y="2212975"/>
            <a:ext cx="407670" cy="4121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777230" y="2205990"/>
            <a:ext cx="381635" cy="4184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9709785" y="2192020"/>
            <a:ext cx="333375" cy="3517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854835" y="3001010"/>
            <a:ext cx="407670" cy="3670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224780" y="2967355"/>
            <a:ext cx="391160" cy="4006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862185" y="2967355"/>
            <a:ext cx="422910" cy="4349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78387" y="2120176"/>
            <a:ext cx="1275869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8440" y="2060575"/>
            <a:ext cx="12661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8570" y="2060575"/>
            <a:ext cx="142811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636520"/>
            <a:ext cx="2632710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295775" y="2636520"/>
            <a:ext cx="2632710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834630" y="2636520"/>
            <a:ext cx="2632710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bldLvl="0" animBg="1"/>
      <p:bldP spid="2" grpId="0" bldLvl="0" animBg="1"/>
      <p:bldP spid="41" grpId="0" bldLvl="0" animBg="1"/>
      <p:bldP spid="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4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1624488"/>
            <a:ext cx="1218740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624" y="1624488"/>
            <a:ext cx="1228261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3853" y="1624488"/>
            <a:ext cx="1380604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345" y="2276475"/>
            <a:ext cx="2926080" cy="28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863975" y="2276475"/>
            <a:ext cx="2926080" cy="28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392035" y="2276475"/>
            <a:ext cx="2926080" cy="28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4" grpId="0" bldLvl="0" animBg="1"/>
      <p:bldP spid="4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