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8"/>
  </p:handoutMasterIdLst>
  <p:sldIdLst>
    <p:sldId id="302" r:id="rId3"/>
    <p:sldId id="327" r:id="rId4"/>
    <p:sldId id="326" r:id="rId5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2562225"/>
            <a:ext cx="1007745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1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25148"/>
            <a:ext cx="228513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225148"/>
            <a:ext cx="77123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2225148"/>
            <a:ext cx="77123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7279" y="2225148"/>
            <a:ext cx="409420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016533"/>
            <a:ext cx="409420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899" y="3016533"/>
            <a:ext cx="409420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43677" y="3016533"/>
            <a:ext cx="761712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66801" y="3016533"/>
            <a:ext cx="399899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817452"/>
            <a:ext cx="409420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755" y="3817452"/>
            <a:ext cx="57128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81863" y="3817452"/>
            <a:ext cx="58080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85894" y="3817452"/>
            <a:ext cx="21899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608836"/>
            <a:ext cx="580806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619" y="4608836"/>
            <a:ext cx="590327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34156" y="4608836"/>
            <a:ext cx="590326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95415" y="4618371"/>
            <a:ext cx="399899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8967" y="5409755"/>
            <a:ext cx="59032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01712" y="5409755"/>
            <a:ext cx="59032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20050" y="5409755"/>
            <a:ext cx="21899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166801" y="5409755"/>
            <a:ext cx="399899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68967" y="6201139"/>
            <a:ext cx="580806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901712" y="6201139"/>
            <a:ext cx="590327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748614" y="6201139"/>
            <a:ext cx="371335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166801" y="6201139"/>
            <a:ext cx="399899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83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3500755"/>
            <a:ext cx="11093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0045" y="5944235"/>
            <a:ext cx="14859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3102610"/>
            <a:ext cx="2590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39920" y="3500755"/>
            <a:ext cx="11093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744335" y="3500755"/>
            <a:ext cx="156210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08570" y="3140710"/>
            <a:ext cx="11303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08795" y="3500755"/>
            <a:ext cx="156210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905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333240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148830" y="5944235"/>
            <a:ext cx="17589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6090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480550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7440" y="4004310"/>
            <a:ext cx="6413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3470" y="4004310"/>
            <a:ext cx="6515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5680" y="4004310"/>
            <a:ext cx="8305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8000" y="4004310"/>
            <a:ext cx="6413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5140" y="4004310"/>
            <a:ext cx="6515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1965" y="4004310"/>
            <a:ext cx="6413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2025-07-30T06:22:40Z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