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4775" y="2566670"/>
            <a:ext cx="11982450" cy="172402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288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026246" y="2185965"/>
            <a:ext cx="590327" cy="2571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901712" y="2185965"/>
            <a:ext cx="409420" cy="2571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596272" y="2185965"/>
            <a:ext cx="409420" cy="2476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328916" y="2185965"/>
            <a:ext cx="552241" cy="2571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045289" y="2909820"/>
            <a:ext cx="371335" cy="2476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082619" y="2909820"/>
            <a:ext cx="399899" cy="2571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596272" y="2909820"/>
            <a:ext cx="590327" cy="2571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290831" y="2909820"/>
            <a:ext cx="409420" cy="2571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026246" y="3633675"/>
            <a:ext cx="409420" cy="2571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082619" y="3633675"/>
            <a:ext cx="409420" cy="2571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596272" y="3633675"/>
            <a:ext cx="409420" cy="2571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0471738" y="3633675"/>
            <a:ext cx="409420" cy="2571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2207153" y="4357530"/>
            <a:ext cx="409420" cy="2571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4901712" y="4357530"/>
            <a:ext cx="409420" cy="2571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7777178" y="4357530"/>
            <a:ext cx="409420" cy="2571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0471738" y="4357530"/>
            <a:ext cx="409420" cy="2571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1474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662921" y="3332411"/>
            <a:ext cx="104734" cy="143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23340" y="3623310"/>
            <a:ext cx="1609725" cy="354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740275" y="3612515"/>
            <a:ext cx="1203960" cy="384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392035" y="3612515"/>
            <a:ext cx="1044575" cy="384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696450" y="2529840"/>
            <a:ext cx="810895" cy="158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9538970" y="3613785"/>
            <a:ext cx="1527810" cy="383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151630" y="2498090"/>
            <a:ext cx="432435" cy="190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8" grpId="0" bldLvl="0" animBg="1"/>
      <p:bldP spid="10" grpId="0" bldLvl="0" animBg="1"/>
      <p:bldP spid="12" grpId="0" bldLvl="0" animBg="1"/>
      <p:bldP spid="13" grpId="0" bldLvl="0" animBg="1"/>
      <p:bldP spid="2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1851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635869" y="3084036"/>
            <a:ext cx="142821" cy="1430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205894" y="3084036"/>
            <a:ext cx="142821" cy="1430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767715" y="3356610"/>
            <a:ext cx="1892300" cy="777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4368800" y="2276475"/>
            <a:ext cx="164465" cy="182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719830" y="3356610"/>
            <a:ext cx="1892300" cy="777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6384290" y="3356610"/>
            <a:ext cx="1844040" cy="450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9264650" y="2276475"/>
            <a:ext cx="644525" cy="173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9480550" y="3356610"/>
            <a:ext cx="1324610" cy="450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2" grpId="0" bldLvl="0" animBg="1"/>
      <p:bldP spid="17" grpId="0" bldLvl="0" animBg="1"/>
      <p:bldP spid="18" grpId="0" bldLvl="0" animBg="1"/>
      <p:bldP spid="19" grpId="0" bldLvl="0" animBg="1"/>
      <p:bldP spid="20" grpId="0" bldLvl="0" animBg="1"/>
      <p:bldP spid="21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112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829435" y="4199255"/>
            <a:ext cx="1555750" cy="375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44665" y="4232910"/>
            <a:ext cx="2494280" cy="337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15745" y="4923155"/>
            <a:ext cx="1506220" cy="375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534150" y="4956810"/>
            <a:ext cx="1885950" cy="337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16380" y="5650865"/>
            <a:ext cx="1466850" cy="425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540500" y="5640070"/>
            <a:ext cx="1654810" cy="438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zkyYjE2MDgyZWFlMTc0YmYxODA4ZGRmNGM4NjNlNT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67</cp:revision>
  <dcterms:created xsi:type="dcterms:W3CDTF">2015-09-16T06:44:00Z</dcterms:created>
  <dcterms:modified xsi:type="dcterms:W3CDTF">2025-07-30T06:23:03Z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2052-12.1.0.21915</vt:lpwstr>
  </property>
  <property fmtid="{D5CDD505-2E9C-101B-9397-08002B2CF9AE}" pid="3" name="ICV">
    <vt:lpwstr>0803F182AC044BA3913AF2E555CD301E</vt:lpwstr>
  </property>
</Properties>
</file>