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2AF5CB-8338-490D-9310-BD755B68F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857500"/>
            <a:ext cx="101917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2B811-18A7-BE29-AAAA-FE25347FD7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5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A30425-F104-E2A9-C578-3F2748CCD1E0}"/>
              </a:ext>
            </a:extLst>
          </p:cNvPr>
          <p:cNvSpPr/>
          <p:nvPr/>
        </p:nvSpPr>
        <p:spPr bwMode="white">
          <a:xfrm>
            <a:off x="3740100" y="2664633"/>
            <a:ext cx="371335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1C20E8-9515-A458-C6B1-E8A12A113FB6}"/>
              </a:ext>
            </a:extLst>
          </p:cNvPr>
          <p:cNvSpPr/>
          <p:nvPr/>
        </p:nvSpPr>
        <p:spPr bwMode="white">
          <a:xfrm>
            <a:off x="1074105" y="4362863"/>
            <a:ext cx="218992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FB248F-CCB0-931D-C811-73B5E6C5B62C}"/>
              </a:ext>
            </a:extLst>
          </p:cNvPr>
          <p:cNvSpPr/>
          <p:nvPr/>
        </p:nvSpPr>
        <p:spPr bwMode="white">
          <a:xfrm>
            <a:off x="1902468" y="4362863"/>
            <a:ext cx="209471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E507EA-519D-E187-3B2F-C19A9D88609D}"/>
              </a:ext>
            </a:extLst>
          </p:cNvPr>
          <p:cNvSpPr/>
          <p:nvPr/>
        </p:nvSpPr>
        <p:spPr bwMode="white">
          <a:xfrm>
            <a:off x="2721309" y="4362863"/>
            <a:ext cx="218992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D04E57-4944-025E-EE8D-287E55724FEF}"/>
              </a:ext>
            </a:extLst>
          </p:cNvPr>
          <p:cNvSpPr/>
          <p:nvPr/>
        </p:nvSpPr>
        <p:spPr bwMode="white">
          <a:xfrm>
            <a:off x="3873400" y="4362863"/>
            <a:ext cx="209471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889CAC-17FC-75AC-BC16-3269B31FE546}"/>
              </a:ext>
            </a:extLst>
          </p:cNvPr>
          <p:cNvSpPr/>
          <p:nvPr/>
        </p:nvSpPr>
        <p:spPr bwMode="white">
          <a:xfrm>
            <a:off x="4692241" y="4362863"/>
            <a:ext cx="218992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326EA6C-C335-29F4-5FE9-13D6527ADD96}"/>
              </a:ext>
            </a:extLst>
          </p:cNvPr>
          <p:cNvSpPr/>
          <p:nvPr/>
        </p:nvSpPr>
        <p:spPr bwMode="white">
          <a:xfrm>
            <a:off x="5501561" y="4362863"/>
            <a:ext cx="380856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B4DEF33-3C96-4B24-8635-06A3BD99C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27529"/>
            <a:ext cx="3960440" cy="716976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C7EE12B-960C-47C6-B0E7-141C14564579}"/>
              </a:ext>
            </a:extLst>
          </p:cNvPr>
          <p:cNvSpPr/>
          <p:nvPr/>
        </p:nvSpPr>
        <p:spPr bwMode="white">
          <a:xfrm>
            <a:off x="9262518" y="2664633"/>
            <a:ext cx="371335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5D4C6FC-9791-4AF0-BF13-C18232896BB3}"/>
              </a:ext>
            </a:extLst>
          </p:cNvPr>
          <p:cNvSpPr/>
          <p:nvPr/>
        </p:nvSpPr>
        <p:spPr bwMode="white">
          <a:xfrm>
            <a:off x="8795969" y="3227529"/>
            <a:ext cx="36181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288755C-24A2-4986-881B-D6D60E965848}"/>
              </a:ext>
            </a:extLst>
          </p:cNvPr>
          <p:cNvSpPr/>
          <p:nvPr/>
        </p:nvSpPr>
        <p:spPr bwMode="white">
          <a:xfrm>
            <a:off x="10119445" y="3227529"/>
            <a:ext cx="218992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C52D75E-A803-4B26-87FC-1ADFAA35BE04}"/>
              </a:ext>
            </a:extLst>
          </p:cNvPr>
          <p:cNvSpPr/>
          <p:nvPr/>
        </p:nvSpPr>
        <p:spPr bwMode="white">
          <a:xfrm>
            <a:off x="7596272" y="3695020"/>
            <a:ext cx="22851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6431420-F61A-477E-A82B-F31CD53B15B9}"/>
              </a:ext>
            </a:extLst>
          </p:cNvPr>
          <p:cNvSpPr/>
          <p:nvPr/>
        </p:nvSpPr>
        <p:spPr bwMode="white">
          <a:xfrm>
            <a:off x="8776926" y="3695020"/>
            <a:ext cx="380856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B804D84-9B05-427E-9184-AD94C57CA2BB}"/>
              </a:ext>
            </a:extLst>
          </p:cNvPr>
          <p:cNvSpPr/>
          <p:nvPr/>
        </p:nvSpPr>
        <p:spPr bwMode="white">
          <a:xfrm>
            <a:off x="10043274" y="3695020"/>
            <a:ext cx="37133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F370B19-CD4B-4FC9-A132-C9778C817052}"/>
              </a:ext>
            </a:extLst>
          </p:cNvPr>
          <p:cNvSpPr/>
          <p:nvPr/>
        </p:nvSpPr>
        <p:spPr bwMode="white">
          <a:xfrm>
            <a:off x="7720050" y="4362863"/>
            <a:ext cx="380856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26FB533-101E-4B4A-8989-C3B2ACB14B64}"/>
              </a:ext>
            </a:extLst>
          </p:cNvPr>
          <p:cNvSpPr/>
          <p:nvPr/>
        </p:nvSpPr>
        <p:spPr bwMode="white">
          <a:xfrm>
            <a:off x="8681712" y="4362863"/>
            <a:ext cx="371335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72D662C-B6C0-46FF-8BFF-0F7CC21B536B}"/>
              </a:ext>
            </a:extLst>
          </p:cNvPr>
          <p:cNvSpPr/>
          <p:nvPr/>
        </p:nvSpPr>
        <p:spPr bwMode="white">
          <a:xfrm>
            <a:off x="9633853" y="4362863"/>
            <a:ext cx="380856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EA4B7-21EF-5AEB-FCEC-3BCF3103E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35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2987A6-55B1-8ED5-0384-B5A6CF30F483}"/>
              </a:ext>
            </a:extLst>
          </p:cNvPr>
          <p:cNvSpPr/>
          <p:nvPr/>
        </p:nvSpPr>
        <p:spPr bwMode="white">
          <a:xfrm>
            <a:off x="1997682" y="2027717"/>
            <a:ext cx="380856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804FC-04B5-B921-37E8-919B8C539FE6}"/>
              </a:ext>
            </a:extLst>
          </p:cNvPr>
          <p:cNvSpPr/>
          <p:nvPr/>
        </p:nvSpPr>
        <p:spPr bwMode="white">
          <a:xfrm>
            <a:off x="4682720" y="2027717"/>
            <a:ext cx="371335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791C5-93DC-6EC3-45C9-6C5106536C57}"/>
              </a:ext>
            </a:extLst>
          </p:cNvPr>
          <p:cNvSpPr/>
          <p:nvPr/>
        </p:nvSpPr>
        <p:spPr bwMode="white">
          <a:xfrm>
            <a:off x="7367758" y="2027717"/>
            <a:ext cx="380856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D68DC9-36B3-356A-B2B4-BA0657100D36}"/>
              </a:ext>
            </a:extLst>
          </p:cNvPr>
          <p:cNvSpPr/>
          <p:nvPr/>
        </p:nvSpPr>
        <p:spPr bwMode="white">
          <a:xfrm>
            <a:off x="10052795" y="2027717"/>
            <a:ext cx="371335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AE63A2-B433-3616-792B-BC4546DB9C09}"/>
              </a:ext>
            </a:extLst>
          </p:cNvPr>
          <p:cNvSpPr/>
          <p:nvPr/>
        </p:nvSpPr>
        <p:spPr bwMode="white">
          <a:xfrm>
            <a:off x="1997682" y="2515689"/>
            <a:ext cx="380856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B14136-3EBB-A82B-F17B-CAD965094751}"/>
              </a:ext>
            </a:extLst>
          </p:cNvPr>
          <p:cNvSpPr/>
          <p:nvPr/>
        </p:nvSpPr>
        <p:spPr bwMode="white">
          <a:xfrm>
            <a:off x="4682720" y="2515689"/>
            <a:ext cx="371335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01D792-EC3D-C91D-96BE-681A11551128}"/>
              </a:ext>
            </a:extLst>
          </p:cNvPr>
          <p:cNvSpPr/>
          <p:nvPr/>
        </p:nvSpPr>
        <p:spPr bwMode="white">
          <a:xfrm>
            <a:off x="7367758" y="2515689"/>
            <a:ext cx="371335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4C8065-671B-4B2E-511B-78CEBC0718C7}"/>
              </a:ext>
            </a:extLst>
          </p:cNvPr>
          <p:cNvSpPr/>
          <p:nvPr/>
        </p:nvSpPr>
        <p:spPr bwMode="white">
          <a:xfrm>
            <a:off x="10043274" y="2515689"/>
            <a:ext cx="371334" cy="2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6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44E75-CEF4-70D4-5B9A-B275EFC17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1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558DAD-A4FA-490D-0F4B-B5C9400E8769}"/>
              </a:ext>
            </a:extLst>
          </p:cNvPr>
          <p:cNvSpPr/>
          <p:nvPr/>
        </p:nvSpPr>
        <p:spPr bwMode="white">
          <a:xfrm>
            <a:off x="1216926" y="2492949"/>
            <a:ext cx="1790025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8A59BE-526E-9383-B660-50048627E255}"/>
              </a:ext>
            </a:extLst>
          </p:cNvPr>
          <p:cNvSpPr/>
          <p:nvPr/>
        </p:nvSpPr>
        <p:spPr bwMode="white">
          <a:xfrm>
            <a:off x="1226448" y="2931833"/>
            <a:ext cx="1799546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8E71D7C-15FA-456F-BF47-A97217A8EC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6"/>
          <a:stretch/>
        </p:blipFill>
        <p:spPr>
          <a:xfrm>
            <a:off x="911424" y="3861048"/>
            <a:ext cx="10872152" cy="272322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22BE69-BE10-45E4-804A-1C59AED035FC}"/>
              </a:ext>
            </a:extLst>
          </p:cNvPr>
          <p:cNvSpPr/>
          <p:nvPr/>
        </p:nvSpPr>
        <p:spPr bwMode="white">
          <a:xfrm>
            <a:off x="1511272" y="4898920"/>
            <a:ext cx="1523425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3967F3-8178-4ACE-8530-B2E945847499}"/>
              </a:ext>
            </a:extLst>
          </p:cNvPr>
          <p:cNvSpPr/>
          <p:nvPr/>
        </p:nvSpPr>
        <p:spPr bwMode="white">
          <a:xfrm>
            <a:off x="1263716" y="5355965"/>
            <a:ext cx="952141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5EB6CC-74FA-4D14-9995-4E4FCEBC9F0A}"/>
              </a:ext>
            </a:extLst>
          </p:cNvPr>
          <p:cNvSpPr/>
          <p:nvPr/>
        </p:nvSpPr>
        <p:spPr bwMode="white">
          <a:xfrm>
            <a:off x="1263716" y="5765401"/>
            <a:ext cx="923576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ED5017-FE45-4B9B-9AF4-741C2ADD819C}"/>
              </a:ext>
            </a:extLst>
          </p:cNvPr>
          <p:cNvSpPr/>
          <p:nvPr/>
        </p:nvSpPr>
        <p:spPr bwMode="white">
          <a:xfrm>
            <a:off x="1225630" y="6212924"/>
            <a:ext cx="2475566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A44758-8A15-44A6-834F-DB2ACB8CD343}"/>
              </a:ext>
            </a:extLst>
          </p:cNvPr>
          <p:cNvSpPr/>
          <p:nvPr/>
        </p:nvSpPr>
        <p:spPr bwMode="white">
          <a:xfrm>
            <a:off x="7385983" y="4908442"/>
            <a:ext cx="1142569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AD8CD17-2974-4730-BFC9-3FC0E7DE2EAD}"/>
              </a:ext>
            </a:extLst>
          </p:cNvPr>
          <p:cNvSpPr/>
          <p:nvPr/>
        </p:nvSpPr>
        <p:spPr bwMode="white">
          <a:xfrm>
            <a:off x="7176512" y="5355965"/>
            <a:ext cx="914055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4C2065A-2990-4EA7-8157-8FCB80E4F380}"/>
              </a:ext>
            </a:extLst>
          </p:cNvPr>
          <p:cNvSpPr/>
          <p:nvPr/>
        </p:nvSpPr>
        <p:spPr bwMode="white">
          <a:xfrm>
            <a:off x="7176512" y="5784445"/>
            <a:ext cx="1056876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9A2786-02ED-41D3-BAAA-582A13C073C7}"/>
              </a:ext>
            </a:extLst>
          </p:cNvPr>
          <p:cNvSpPr/>
          <p:nvPr/>
        </p:nvSpPr>
        <p:spPr bwMode="white">
          <a:xfrm>
            <a:off x="7138426" y="6212924"/>
            <a:ext cx="2342267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9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70CBF-8D36-51DF-3A79-DF4FA0E79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0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DA1046-BD91-EF5D-CAD4-72D1E55FC38E}"/>
              </a:ext>
            </a:extLst>
          </p:cNvPr>
          <p:cNvSpPr/>
          <p:nvPr/>
        </p:nvSpPr>
        <p:spPr bwMode="white">
          <a:xfrm>
            <a:off x="1188362" y="3299750"/>
            <a:ext cx="1361561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BA0153-3156-6523-E2F9-0F4CE1BC8F90}"/>
              </a:ext>
            </a:extLst>
          </p:cNvPr>
          <p:cNvSpPr/>
          <p:nvPr/>
        </p:nvSpPr>
        <p:spPr bwMode="white">
          <a:xfrm>
            <a:off x="950327" y="3756796"/>
            <a:ext cx="971183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5E3013-79D4-4AD8-664E-003511508644}"/>
              </a:ext>
            </a:extLst>
          </p:cNvPr>
          <p:cNvSpPr/>
          <p:nvPr/>
        </p:nvSpPr>
        <p:spPr bwMode="white">
          <a:xfrm>
            <a:off x="950327" y="4175755"/>
            <a:ext cx="1199697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C90F9F-9314-9A80-8AC9-EE53A1CDF8EF}"/>
              </a:ext>
            </a:extLst>
          </p:cNvPr>
          <p:cNvSpPr/>
          <p:nvPr/>
        </p:nvSpPr>
        <p:spPr bwMode="white">
          <a:xfrm>
            <a:off x="912241" y="4613758"/>
            <a:ext cx="3570528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06CEC8-5A12-4856-94CE-1249769AD58A}"/>
              </a:ext>
            </a:extLst>
          </p:cNvPr>
          <p:cNvSpPr/>
          <p:nvPr/>
        </p:nvSpPr>
        <p:spPr bwMode="white">
          <a:xfrm>
            <a:off x="3340201" y="3299750"/>
            <a:ext cx="1390125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0D9C48-2BEF-45B6-80AA-5F697307A887}"/>
              </a:ext>
            </a:extLst>
          </p:cNvPr>
          <p:cNvSpPr/>
          <p:nvPr/>
        </p:nvSpPr>
        <p:spPr bwMode="white">
          <a:xfrm>
            <a:off x="3130730" y="3756796"/>
            <a:ext cx="942619" cy="1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9A3134-06DC-4A01-9A3A-AFECAAE9DE95}"/>
              </a:ext>
            </a:extLst>
          </p:cNvPr>
          <p:cNvSpPr/>
          <p:nvPr/>
        </p:nvSpPr>
        <p:spPr bwMode="white">
          <a:xfrm>
            <a:off x="3130730" y="4175755"/>
            <a:ext cx="1323476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1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