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4" autoAdjust="0"/>
    <p:restoredTop sz="94660"/>
  </p:normalViewPr>
  <p:slideViewPr>
    <p:cSldViewPr showGuides="1">
      <p:cViewPr varScale="1">
        <p:scale>
          <a:sx n="64" d="100"/>
          <a:sy n="64" d="100"/>
        </p:scale>
        <p:origin x="66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8C630D-5EB8-49F4-997C-AFBFF5E8F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481262"/>
            <a:ext cx="10915650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4737E-1430-5CC3-F2F4-8E297F60A4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606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225BDD-6E83-FCB7-EB8F-ED5CF401547B}"/>
              </a:ext>
            </a:extLst>
          </p:cNvPr>
          <p:cNvSpPr/>
          <p:nvPr/>
        </p:nvSpPr>
        <p:spPr bwMode="white">
          <a:xfrm>
            <a:off x="2292846" y="2760068"/>
            <a:ext cx="285642" cy="2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C1875A-0B96-4C8F-B9BF-4AEFC766FE88}"/>
              </a:ext>
            </a:extLst>
          </p:cNvPr>
          <p:cNvSpPr/>
          <p:nvPr/>
        </p:nvSpPr>
        <p:spPr bwMode="white">
          <a:xfrm>
            <a:off x="1340705" y="3303893"/>
            <a:ext cx="514156" cy="2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44842C-EBD0-D0D6-A12B-3B01C8B8527C}"/>
              </a:ext>
            </a:extLst>
          </p:cNvPr>
          <p:cNvSpPr/>
          <p:nvPr/>
        </p:nvSpPr>
        <p:spPr bwMode="white">
          <a:xfrm>
            <a:off x="2607052" y="3456546"/>
            <a:ext cx="285642" cy="2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F0DC65-F072-38A8-9BB1-8C23BB870555}"/>
              </a:ext>
            </a:extLst>
          </p:cNvPr>
          <p:cNvSpPr/>
          <p:nvPr/>
        </p:nvSpPr>
        <p:spPr bwMode="white">
          <a:xfrm>
            <a:off x="2169068" y="4210269"/>
            <a:ext cx="676020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E2D1B6-BD1A-56C5-1116-9CAA16EE00F0}"/>
              </a:ext>
            </a:extLst>
          </p:cNvPr>
          <p:cNvSpPr/>
          <p:nvPr/>
        </p:nvSpPr>
        <p:spPr bwMode="white">
          <a:xfrm>
            <a:off x="5644382" y="4210269"/>
            <a:ext cx="676020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1C6E23-294B-A5CF-26A1-4C855A9D471C}"/>
              </a:ext>
            </a:extLst>
          </p:cNvPr>
          <p:cNvSpPr/>
          <p:nvPr/>
        </p:nvSpPr>
        <p:spPr bwMode="white">
          <a:xfrm>
            <a:off x="9110176" y="4210269"/>
            <a:ext cx="676020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54BAD2-F26F-4553-34AF-509630B5E5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586F33-D8CF-CF1D-B012-3FFFEDB25C1E}"/>
              </a:ext>
            </a:extLst>
          </p:cNvPr>
          <p:cNvSpPr/>
          <p:nvPr/>
        </p:nvSpPr>
        <p:spPr bwMode="white">
          <a:xfrm>
            <a:off x="9700503" y="2348041"/>
            <a:ext cx="552241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780CD3-F96C-64E3-F905-815966C6AEB4}"/>
              </a:ext>
            </a:extLst>
          </p:cNvPr>
          <p:cNvSpPr/>
          <p:nvPr/>
        </p:nvSpPr>
        <p:spPr bwMode="white">
          <a:xfrm>
            <a:off x="902720" y="2805278"/>
            <a:ext cx="542720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366B47-DA0F-BAB2-B6FB-207DD5D8FA68}"/>
              </a:ext>
            </a:extLst>
          </p:cNvPr>
          <p:cNvSpPr/>
          <p:nvPr/>
        </p:nvSpPr>
        <p:spPr bwMode="white">
          <a:xfrm>
            <a:off x="3644886" y="2776701"/>
            <a:ext cx="552241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E10D35-43F6-468B-BC8C-09228CC4E48B}"/>
              </a:ext>
            </a:extLst>
          </p:cNvPr>
          <p:cNvSpPr/>
          <p:nvPr/>
        </p:nvSpPr>
        <p:spPr bwMode="white">
          <a:xfrm>
            <a:off x="5196876" y="2690969"/>
            <a:ext cx="552241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BB01A9-23ED-D24E-1F31-DAE145343227}"/>
              </a:ext>
            </a:extLst>
          </p:cNvPr>
          <p:cNvSpPr/>
          <p:nvPr/>
        </p:nvSpPr>
        <p:spPr bwMode="white">
          <a:xfrm>
            <a:off x="7291586" y="2690969"/>
            <a:ext cx="552241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31E704-631B-6A70-2530-EB04DD56A699}"/>
              </a:ext>
            </a:extLst>
          </p:cNvPr>
          <p:cNvSpPr/>
          <p:nvPr/>
        </p:nvSpPr>
        <p:spPr bwMode="white">
          <a:xfrm>
            <a:off x="8719798" y="2738597"/>
            <a:ext cx="552241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10FBC3-A1CB-806F-0F55-93BB1DFA6E1A}"/>
              </a:ext>
            </a:extLst>
          </p:cNvPr>
          <p:cNvSpPr/>
          <p:nvPr/>
        </p:nvSpPr>
        <p:spPr bwMode="white">
          <a:xfrm>
            <a:off x="10595516" y="2738597"/>
            <a:ext cx="542720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6E0D80-226F-46D6-2E83-99BA43E3D320}"/>
              </a:ext>
            </a:extLst>
          </p:cNvPr>
          <p:cNvSpPr/>
          <p:nvPr/>
        </p:nvSpPr>
        <p:spPr bwMode="white">
          <a:xfrm>
            <a:off x="902720" y="3672123"/>
            <a:ext cx="542720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8A92EA-36C5-C50F-38CE-BD1D2CC9C6A0}"/>
              </a:ext>
            </a:extLst>
          </p:cNvPr>
          <p:cNvSpPr/>
          <p:nvPr/>
        </p:nvSpPr>
        <p:spPr bwMode="white">
          <a:xfrm>
            <a:off x="3797229" y="3653072"/>
            <a:ext cx="542720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97465FB-0A69-9282-1670-8697A6C695EA}"/>
              </a:ext>
            </a:extLst>
          </p:cNvPr>
          <p:cNvSpPr/>
          <p:nvPr/>
        </p:nvSpPr>
        <p:spPr bwMode="white">
          <a:xfrm>
            <a:off x="5196876" y="3672123"/>
            <a:ext cx="552241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791F60-BF94-EF85-3CF3-4A753AF27F69}"/>
              </a:ext>
            </a:extLst>
          </p:cNvPr>
          <p:cNvSpPr/>
          <p:nvPr/>
        </p:nvSpPr>
        <p:spPr bwMode="white">
          <a:xfrm>
            <a:off x="7291586" y="3672123"/>
            <a:ext cx="552241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4BB12C0-CEB5-66C5-05AC-63D57172D9A5}"/>
              </a:ext>
            </a:extLst>
          </p:cNvPr>
          <p:cNvSpPr/>
          <p:nvPr/>
        </p:nvSpPr>
        <p:spPr bwMode="white">
          <a:xfrm>
            <a:off x="8729319" y="3662597"/>
            <a:ext cx="552241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B35350F-21B9-BF0A-4156-32660F752FA2}"/>
              </a:ext>
            </a:extLst>
          </p:cNvPr>
          <p:cNvSpPr/>
          <p:nvPr/>
        </p:nvSpPr>
        <p:spPr bwMode="white">
          <a:xfrm>
            <a:off x="10595516" y="3662597"/>
            <a:ext cx="542720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75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11072E-39E6-7447-8DB7-CF0046C502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47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5EA54E-02E0-B4DF-D92C-B90924B8F665}"/>
              </a:ext>
            </a:extLst>
          </p:cNvPr>
          <p:cNvSpPr/>
          <p:nvPr/>
        </p:nvSpPr>
        <p:spPr bwMode="white">
          <a:xfrm>
            <a:off x="10243224" y="4238321"/>
            <a:ext cx="333249" cy="2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F2BBA8-0E68-9B35-D9B5-2B64C370CDC9}"/>
              </a:ext>
            </a:extLst>
          </p:cNvPr>
          <p:cNvSpPr/>
          <p:nvPr/>
        </p:nvSpPr>
        <p:spPr bwMode="white">
          <a:xfrm>
            <a:off x="3416372" y="5278071"/>
            <a:ext cx="333249" cy="26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35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45F778-80EA-CAFA-57B7-DE7A742578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94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6E49B4-82C2-C8F2-FFE8-26F1B05E9201}"/>
              </a:ext>
            </a:extLst>
          </p:cNvPr>
          <p:cNvSpPr/>
          <p:nvPr/>
        </p:nvSpPr>
        <p:spPr bwMode="white">
          <a:xfrm>
            <a:off x="7339193" y="2378977"/>
            <a:ext cx="218992" cy="2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860C12-8546-B3A7-707C-AE0B80BB7B12}"/>
              </a:ext>
            </a:extLst>
          </p:cNvPr>
          <p:cNvSpPr/>
          <p:nvPr/>
        </p:nvSpPr>
        <p:spPr bwMode="white">
          <a:xfrm>
            <a:off x="7339193" y="3199870"/>
            <a:ext cx="209471" cy="2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3A8C8F-7041-F2E2-E8C8-892A64F73CB8}"/>
              </a:ext>
            </a:extLst>
          </p:cNvPr>
          <p:cNvSpPr/>
          <p:nvPr/>
        </p:nvSpPr>
        <p:spPr bwMode="white">
          <a:xfrm>
            <a:off x="7339193" y="4020763"/>
            <a:ext cx="209471" cy="2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58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2025-07-23T15:54:34Z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