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2552700"/>
            <a:ext cx="10544175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8060" y="2139109"/>
            <a:ext cx="580806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1662" y="2139109"/>
            <a:ext cx="571284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7178" y="2139109"/>
            <a:ext cx="590327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1738" y="2139109"/>
            <a:ext cx="590327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8967" y="2815909"/>
            <a:ext cx="590327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1712" y="2815909"/>
            <a:ext cx="590327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77178" y="2815909"/>
            <a:ext cx="590327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90831" y="2815909"/>
            <a:ext cx="590327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88060" y="3492709"/>
            <a:ext cx="590327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01712" y="3492709"/>
            <a:ext cx="590327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77178" y="3492709"/>
            <a:ext cx="590327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90831" y="3492709"/>
            <a:ext cx="590327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26246" y="4169509"/>
            <a:ext cx="228513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39848" y="4169509"/>
            <a:ext cx="571284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43979" y="4179042"/>
            <a:ext cx="218992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09924" y="4169509"/>
            <a:ext cx="409420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26246" y="4855842"/>
            <a:ext cx="228513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082619" y="4855842"/>
            <a:ext cx="590327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063073" y="4855842"/>
            <a:ext cx="399899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109924" y="4855842"/>
            <a:ext cx="409420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1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294" y="2149078"/>
            <a:ext cx="895012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6297" y="2149078"/>
            <a:ext cx="904534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077055"/>
            <a:ext cx="11340000" cy="2607428"/>
          </a:xfrm>
          <a:prstGeom prst="rect">
            <a:avLst/>
          </a:prstGeom>
        </p:spPr>
      </p:pic>
      <p:sp useBgFill="1">
        <p:nvSpPr>
          <p:cNvPr id="49" name="矩形 48"/>
          <p:cNvSpPr/>
          <p:nvPr/>
        </p:nvSpPr>
        <p:spPr bwMode="white">
          <a:xfrm>
            <a:off x="551815" y="2571750"/>
            <a:ext cx="2242820" cy="162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6600190" y="2571750"/>
            <a:ext cx="2148205" cy="162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551815" y="5013325"/>
            <a:ext cx="2219325" cy="162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3072765" y="4581525"/>
            <a:ext cx="96393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6311900" y="5085080"/>
            <a:ext cx="2311400" cy="162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9309735" y="4653280"/>
            <a:ext cx="99123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4015" y="2571750"/>
            <a:ext cx="2322830" cy="162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86190" y="2571750"/>
            <a:ext cx="2399030" cy="162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79090" y="5013325"/>
            <a:ext cx="2357755" cy="162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48395" y="5085080"/>
            <a:ext cx="2248535" cy="162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6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309" y="2300377"/>
            <a:ext cx="904534" cy="2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6020" y="2300377"/>
            <a:ext cx="895012" cy="2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780665"/>
            <a:ext cx="2119630" cy="187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5880100" y="2780665"/>
            <a:ext cx="2313305" cy="187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6180" y="2780665"/>
            <a:ext cx="2558415" cy="187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15960" y="2780665"/>
            <a:ext cx="2315210" cy="187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9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2025-07-30T06:21:07Z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