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C5BF0F-E615-42C4-A40C-0B1F3CA73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847975"/>
            <a:ext cx="107251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800DE-5EA0-721F-7FAE-4263C02D89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47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EA55B-6C0A-034B-7951-B6AB9478B9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7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3EF555-C345-3783-243F-924B40CE0B6D}"/>
              </a:ext>
            </a:extLst>
          </p:cNvPr>
          <p:cNvSpPr/>
          <p:nvPr/>
        </p:nvSpPr>
        <p:spPr bwMode="white">
          <a:xfrm>
            <a:off x="2045289" y="1824541"/>
            <a:ext cx="361813" cy="3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155E63-BB58-A94B-C4B9-B56110B29E47}"/>
              </a:ext>
            </a:extLst>
          </p:cNvPr>
          <p:cNvSpPr/>
          <p:nvPr/>
        </p:nvSpPr>
        <p:spPr bwMode="white">
          <a:xfrm>
            <a:off x="2045289" y="2320226"/>
            <a:ext cx="361813" cy="3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5300D2-368E-BB56-549C-A3434D2BB3B9}"/>
              </a:ext>
            </a:extLst>
          </p:cNvPr>
          <p:cNvSpPr/>
          <p:nvPr/>
        </p:nvSpPr>
        <p:spPr bwMode="white">
          <a:xfrm>
            <a:off x="2045289" y="2815911"/>
            <a:ext cx="361813" cy="3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40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3E341-8353-467C-AA66-12752947A7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3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F7C5FA-152E-A47D-AD82-B215A8EC7E62}"/>
              </a:ext>
            </a:extLst>
          </p:cNvPr>
          <p:cNvSpPr/>
          <p:nvPr/>
        </p:nvSpPr>
        <p:spPr bwMode="white">
          <a:xfrm>
            <a:off x="3787707" y="3614822"/>
            <a:ext cx="361813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E70995-CEBF-99E6-333D-31F58547A5E9}"/>
              </a:ext>
            </a:extLst>
          </p:cNvPr>
          <p:cNvSpPr/>
          <p:nvPr/>
        </p:nvSpPr>
        <p:spPr bwMode="white">
          <a:xfrm>
            <a:off x="5368261" y="3614822"/>
            <a:ext cx="361813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2BD2AC-7837-69CE-639A-03A9841D394F}"/>
              </a:ext>
            </a:extLst>
          </p:cNvPr>
          <p:cNvSpPr/>
          <p:nvPr/>
        </p:nvSpPr>
        <p:spPr bwMode="white">
          <a:xfrm>
            <a:off x="7272544" y="3614822"/>
            <a:ext cx="361812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5563F1B-FF71-4755-9BF6-1B8397EE77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/>
          <a:stretch/>
        </p:blipFill>
        <p:spPr>
          <a:xfrm>
            <a:off x="4380432" y="4149080"/>
            <a:ext cx="6036048" cy="250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0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C38C7-1351-43F4-EBC3-A2BFC35CF5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1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76E9F-6025-2E61-2AFB-F10807962E13}"/>
              </a:ext>
            </a:extLst>
          </p:cNvPr>
          <p:cNvSpPr/>
          <p:nvPr/>
        </p:nvSpPr>
        <p:spPr bwMode="white">
          <a:xfrm>
            <a:off x="4454206" y="2103922"/>
            <a:ext cx="238035" cy="23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03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63F1F-9BC7-3C02-02A4-BF84B0794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8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E0C820-391F-252C-F0BB-8F5A9849A867}"/>
              </a:ext>
            </a:extLst>
          </p:cNvPr>
          <p:cNvSpPr/>
          <p:nvPr/>
        </p:nvSpPr>
        <p:spPr bwMode="white">
          <a:xfrm>
            <a:off x="9795717" y="2167688"/>
            <a:ext cx="371335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45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2025-07-23T15:07:06Z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