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1" autoAdjust="0"/>
    <p:restoredTop sz="94660"/>
  </p:normalViewPr>
  <p:slideViewPr>
    <p:cSldViewPr showGuides="1">
      <p:cViewPr>
        <p:scale>
          <a:sx n="70" d="100"/>
          <a:sy n="70" d="100"/>
        </p:scale>
        <p:origin x="402" y="-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EAB2C8-21EF-4279-A7D7-7CF9994E1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119437"/>
            <a:ext cx="11593288" cy="8335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B91AF-F666-994A-19D4-0E2EA04B99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51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54402E-C17D-9FCF-4AB0-41169A500920}"/>
              </a:ext>
            </a:extLst>
          </p:cNvPr>
          <p:cNvSpPr/>
          <p:nvPr/>
        </p:nvSpPr>
        <p:spPr bwMode="white">
          <a:xfrm>
            <a:off x="4787455" y="5362749"/>
            <a:ext cx="1713853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3E0F23C-681B-4DE2-9316-083D3FD08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2060848"/>
            <a:ext cx="7344816" cy="288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8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C63B2-05E9-585F-8F43-E1FCF0EF59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4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0611A12-2345-44C2-998C-9CF792E0F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132856"/>
            <a:ext cx="2232248" cy="1866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24C7391-7A3A-427E-B4BE-C5BE5CF95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2132856"/>
            <a:ext cx="2239448" cy="186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F12FB-8247-E7ED-02F9-3ABF80C7AC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0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B30B199-B676-4E52-95F4-EAACC7613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8233" y="2132857"/>
            <a:ext cx="2240611" cy="187220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DE4C3C0-B2CC-4F41-9BB2-4BC5AB6E7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725" y="2132856"/>
            <a:ext cx="2209821" cy="187220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64CB5D-3F66-4998-9C4A-7BBDCEF2B52B}"/>
              </a:ext>
            </a:extLst>
          </p:cNvPr>
          <p:cNvSpPr/>
          <p:nvPr/>
        </p:nvSpPr>
        <p:spPr bwMode="white">
          <a:xfrm>
            <a:off x="4326788" y="4668216"/>
            <a:ext cx="3137364" cy="54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36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C7F57-C25B-1B65-5B05-BF967F630E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9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B8C4E0-5FA4-111F-D75F-014BE8F63E6E}"/>
              </a:ext>
            </a:extLst>
          </p:cNvPr>
          <p:cNvSpPr/>
          <p:nvPr/>
        </p:nvSpPr>
        <p:spPr bwMode="white">
          <a:xfrm>
            <a:off x="5825289" y="2637794"/>
            <a:ext cx="352292" cy="2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93EEA4-5C8E-A3F7-2D8E-A669F691C8EA}"/>
              </a:ext>
            </a:extLst>
          </p:cNvPr>
          <p:cNvSpPr/>
          <p:nvPr/>
        </p:nvSpPr>
        <p:spPr bwMode="white">
          <a:xfrm>
            <a:off x="8510327" y="2637794"/>
            <a:ext cx="218992" cy="2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2AC6FC-FADB-0FB3-D3FC-CE90DACB33BF}"/>
              </a:ext>
            </a:extLst>
          </p:cNvPr>
          <p:cNvSpPr/>
          <p:nvPr/>
        </p:nvSpPr>
        <p:spPr bwMode="white">
          <a:xfrm>
            <a:off x="11023979" y="2637794"/>
            <a:ext cx="238035" cy="2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864CF2E-72C5-4BAB-B08E-2782578C80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1055440" y="4293096"/>
            <a:ext cx="9408408" cy="111091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E034F9-37A5-4D9C-97CF-E8074A982E8E}"/>
              </a:ext>
            </a:extLst>
          </p:cNvPr>
          <p:cNvSpPr/>
          <p:nvPr/>
        </p:nvSpPr>
        <p:spPr bwMode="white">
          <a:xfrm>
            <a:off x="5682846" y="4653136"/>
            <a:ext cx="4947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B837D1-F7F6-4873-97F2-9D3877AD8C83}"/>
              </a:ext>
            </a:extLst>
          </p:cNvPr>
          <p:cNvSpPr/>
          <p:nvPr/>
        </p:nvSpPr>
        <p:spPr bwMode="white">
          <a:xfrm>
            <a:off x="8749117" y="4653136"/>
            <a:ext cx="65925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66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5B8A8-8D57-04CC-0CE4-E5F566A62D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2578"/>
          <a:stretch/>
        </p:blipFill>
        <p:spPr>
          <a:xfrm>
            <a:off x="360000" y="1224001"/>
            <a:ext cx="11340000" cy="83684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672FD99-985B-4458-B05B-B75A167087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2063552" y="3068960"/>
            <a:ext cx="8976360" cy="33904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B1916F-AA8B-4A40-AE0F-D6D23FC5060E}"/>
              </a:ext>
            </a:extLst>
          </p:cNvPr>
          <p:cNvSpPr/>
          <p:nvPr/>
        </p:nvSpPr>
        <p:spPr bwMode="white">
          <a:xfrm>
            <a:off x="2891914" y="5802278"/>
            <a:ext cx="295163" cy="2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2F3C7D-6871-47BE-9F5A-769A8BE4E0F6}"/>
              </a:ext>
            </a:extLst>
          </p:cNvPr>
          <p:cNvSpPr/>
          <p:nvPr/>
        </p:nvSpPr>
        <p:spPr bwMode="white">
          <a:xfrm>
            <a:off x="10118665" y="5802278"/>
            <a:ext cx="295163" cy="2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77F8566-5982-4418-A341-36AEEB1C45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42"/>
          <a:stretch/>
        </p:blipFill>
        <p:spPr>
          <a:xfrm>
            <a:off x="360000" y="2389629"/>
            <a:ext cx="11340000" cy="607323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3B448260-F67F-4F9B-8E14-DAFF221EEF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64" b="30378"/>
          <a:stretch/>
        </p:blipFill>
        <p:spPr>
          <a:xfrm>
            <a:off x="360000" y="1988840"/>
            <a:ext cx="11340000" cy="60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1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33CE1-2B6A-D48B-27F9-78438F40C9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4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775718-037D-8951-DDA4-62A09178C7B9}"/>
              </a:ext>
            </a:extLst>
          </p:cNvPr>
          <p:cNvSpPr/>
          <p:nvPr/>
        </p:nvSpPr>
        <p:spPr bwMode="white">
          <a:xfrm>
            <a:off x="693249" y="4293096"/>
            <a:ext cx="302648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FBAE17-2159-4DBD-A348-2D141AB91BF8}"/>
              </a:ext>
            </a:extLst>
          </p:cNvPr>
          <p:cNvSpPr/>
          <p:nvPr/>
        </p:nvSpPr>
        <p:spPr bwMode="white">
          <a:xfrm>
            <a:off x="3719736" y="4293095"/>
            <a:ext cx="6624736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B2360B-B78E-4AB3-8C58-BC6E16361475}"/>
              </a:ext>
            </a:extLst>
          </p:cNvPr>
          <p:cNvSpPr/>
          <p:nvPr/>
        </p:nvSpPr>
        <p:spPr bwMode="white">
          <a:xfrm>
            <a:off x="10344472" y="4364349"/>
            <a:ext cx="800472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52188A-04FA-43D7-9B18-34977C031D96}"/>
              </a:ext>
            </a:extLst>
          </p:cNvPr>
          <p:cNvSpPr/>
          <p:nvPr/>
        </p:nvSpPr>
        <p:spPr bwMode="white">
          <a:xfrm>
            <a:off x="611369" y="5085184"/>
            <a:ext cx="2532303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D009EB-0312-46C4-9CE3-62EDF2886B54}"/>
              </a:ext>
            </a:extLst>
          </p:cNvPr>
          <p:cNvSpPr/>
          <p:nvPr/>
        </p:nvSpPr>
        <p:spPr bwMode="white">
          <a:xfrm>
            <a:off x="3143672" y="5129047"/>
            <a:ext cx="302648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5C3EE-C463-65C4-AC23-CE3DD07AB3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9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64719-A936-54A2-0AFD-D3E4A2F6BE86}"/>
              </a:ext>
            </a:extLst>
          </p:cNvPr>
          <p:cNvSpPr/>
          <p:nvPr/>
        </p:nvSpPr>
        <p:spPr bwMode="white">
          <a:xfrm>
            <a:off x="674206" y="2892731"/>
            <a:ext cx="1761460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C12B3B-6EC3-959B-A5B1-7FB51D21F4CD}"/>
              </a:ext>
            </a:extLst>
          </p:cNvPr>
          <p:cNvSpPr/>
          <p:nvPr/>
        </p:nvSpPr>
        <p:spPr bwMode="white">
          <a:xfrm>
            <a:off x="693249" y="3655579"/>
            <a:ext cx="4084685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57DE38C-BA1C-4056-8B0A-51B35FE31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852936"/>
            <a:ext cx="2736304" cy="249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5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E36AD-A1F6-A532-5931-08E037DB5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15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D76A0-39D4-0F9E-DC1E-BEDC2B4652C1}"/>
              </a:ext>
            </a:extLst>
          </p:cNvPr>
          <p:cNvSpPr/>
          <p:nvPr/>
        </p:nvSpPr>
        <p:spPr bwMode="white">
          <a:xfrm>
            <a:off x="1731083" y="3844706"/>
            <a:ext cx="333249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C1C724-A8E3-0E28-60A0-C9E4A1D23249}"/>
              </a:ext>
            </a:extLst>
          </p:cNvPr>
          <p:cNvSpPr/>
          <p:nvPr/>
        </p:nvSpPr>
        <p:spPr bwMode="white">
          <a:xfrm>
            <a:off x="3835314" y="3911415"/>
            <a:ext cx="228513" cy="1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9B1D0A-2FA0-E0A4-0FC1-05EA0DBA419D}"/>
              </a:ext>
            </a:extLst>
          </p:cNvPr>
          <p:cNvSpPr/>
          <p:nvPr/>
        </p:nvSpPr>
        <p:spPr bwMode="white">
          <a:xfrm>
            <a:off x="5872896" y="3911415"/>
            <a:ext cx="228513" cy="1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C5CD75-1B47-713F-54BB-2EA40351EEF3}"/>
              </a:ext>
            </a:extLst>
          </p:cNvPr>
          <p:cNvSpPr/>
          <p:nvPr/>
        </p:nvSpPr>
        <p:spPr bwMode="white">
          <a:xfrm>
            <a:off x="7900957" y="3911415"/>
            <a:ext cx="228513" cy="1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48830F-231E-8095-4951-2C7DE02755E4}"/>
              </a:ext>
            </a:extLst>
          </p:cNvPr>
          <p:cNvSpPr/>
          <p:nvPr/>
        </p:nvSpPr>
        <p:spPr bwMode="white">
          <a:xfrm>
            <a:off x="9890931" y="3854236"/>
            <a:ext cx="333249" cy="30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F042A43-B293-44A8-9E5E-44F9E6E6FC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067760" y="4375520"/>
            <a:ext cx="10056480" cy="222183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FE0B82-140C-4E28-BEE8-314A95522F4D}"/>
              </a:ext>
            </a:extLst>
          </p:cNvPr>
          <p:cNvSpPr/>
          <p:nvPr/>
        </p:nvSpPr>
        <p:spPr bwMode="white">
          <a:xfrm>
            <a:off x="2686399" y="6187314"/>
            <a:ext cx="238035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A78079-7369-411E-A51D-625461DCE293}"/>
              </a:ext>
            </a:extLst>
          </p:cNvPr>
          <p:cNvSpPr/>
          <p:nvPr/>
        </p:nvSpPr>
        <p:spPr bwMode="white">
          <a:xfrm>
            <a:off x="5266702" y="6187314"/>
            <a:ext cx="325242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1674F7-D6A3-4935-87BC-B728B303EE82}"/>
              </a:ext>
            </a:extLst>
          </p:cNvPr>
          <p:cNvSpPr/>
          <p:nvPr/>
        </p:nvSpPr>
        <p:spPr bwMode="white">
          <a:xfrm>
            <a:off x="7628011" y="6187314"/>
            <a:ext cx="22851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B81752-8976-4681-9D0D-064B4F486155}"/>
              </a:ext>
            </a:extLst>
          </p:cNvPr>
          <p:cNvSpPr/>
          <p:nvPr/>
        </p:nvSpPr>
        <p:spPr bwMode="white">
          <a:xfrm>
            <a:off x="10008364" y="6187314"/>
            <a:ext cx="218992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71E9B-FD49-28AF-866D-44CF7D7E29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3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FF7042-3FCB-4C3D-CF07-752AD69CA81C}"/>
              </a:ext>
            </a:extLst>
          </p:cNvPr>
          <p:cNvSpPr/>
          <p:nvPr/>
        </p:nvSpPr>
        <p:spPr bwMode="white">
          <a:xfrm>
            <a:off x="2549924" y="1510312"/>
            <a:ext cx="152342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1C5E4E-C798-2804-5287-78286D055490}"/>
              </a:ext>
            </a:extLst>
          </p:cNvPr>
          <p:cNvSpPr/>
          <p:nvPr/>
        </p:nvSpPr>
        <p:spPr bwMode="white">
          <a:xfrm>
            <a:off x="4882670" y="1510312"/>
            <a:ext cx="218992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6EB9DC-D059-B905-DEE4-8249DC63A2C6}"/>
              </a:ext>
            </a:extLst>
          </p:cNvPr>
          <p:cNvSpPr/>
          <p:nvPr/>
        </p:nvSpPr>
        <p:spPr bwMode="white">
          <a:xfrm>
            <a:off x="2530881" y="2216548"/>
            <a:ext cx="218992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85405D-78C2-4B95-832F-5BB817AC4197}"/>
              </a:ext>
            </a:extLst>
          </p:cNvPr>
          <p:cNvSpPr/>
          <p:nvPr/>
        </p:nvSpPr>
        <p:spPr bwMode="white">
          <a:xfrm>
            <a:off x="6901209" y="2187917"/>
            <a:ext cx="371335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D2C207-1F57-04E0-91C4-F30D1834368F}"/>
              </a:ext>
            </a:extLst>
          </p:cNvPr>
          <p:cNvSpPr/>
          <p:nvPr/>
        </p:nvSpPr>
        <p:spPr bwMode="white">
          <a:xfrm>
            <a:off x="4206649" y="2913241"/>
            <a:ext cx="218992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FF6297-384D-E0D7-F074-EA21075EE573}"/>
              </a:ext>
            </a:extLst>
          </p:cNvPr>
          <p:cNvSpPr/>
          <p:nvPr/>
        </p:nvSpPr>
        <p:spPr bwMode="white">
          <a:xfrm>
            <a:off x="3216423" y="3581303"/>
            <a:ext cx="695062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5BD52F-6E41-A87F-18A8-3F12CB899553}"/>
              </a:ext>
            </a:extLst>
          </p:cNvPr>
          <p:cNvSpPr/>
          <p:nvPr/>
        </p:nvSpPr>
        <p:spPr bwMode="white">
          <a:xfrm>
            <a:off x="6786952" y="3581303"/>
            <a:ext cx="361812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39A485-9A06-281B-DCEC-4C56AB698666}"/>
              </a:ext>
            </a:extLst>
          </p:cNvPr>
          <p:cNvSpPr/>
          <p:nvPr/>
        </p:nvSpPr>
        <p:spPr bwMode="white">
          <a:xfrm>
            <a:off x="1197884" y="4287540"/>
            <a:ext cx="695062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B17B3B-0713-C83C-8547-D3260F14C5C0}"/>
              </a:ext>
            </a:extLst>
          </p:cNvPr>
          <p:cNvSpPr/>
          <p:nvPr/>
        </p:nvSpPr>
        <p:spPr bwMode="white">
          <a:xfrm>
            <a:off x="4730327" y="4287540"/>
            <a:ext cx="361813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70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52621-EFEC-698A-C639-80E5F9392E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6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8D1C9A-95F7-B7D8-8239-B520CE2876BE}"/>
              </a:ext>
            </a:extLst>
          </p:cNvPr>
          <p:cNvSpPr/>
          <p:nvPr/>
        </p:nvSpPr>
        <p:spPr bwMode="white">
          <a:xfrm>
            <a:off x="1892947" y="3561484"/>
            <a:ext cx="685541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7DEC75-D980-EC42-4BCA-331925126F00}"/>
              </a:ext>
            </a:extLst>
          </p:cNvPr>
          <p:cNvSpPr/>
          <p:nvPr/>
        </p:nvSpPr>
        <p:spPr bwMode="white">
          <a:xfrm>
            <a:off x="4273299" y="3561484"/>
            <a:ext cx="676020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4A231-456F-6DE9-9242-09C5AD20BC59}"/>
              </a:ext>
            </a:extLst>
          </p:cNvPr>
          <p:cNvSpPr/>
          <p:nvPr/>
        </p:nvSpPr>
        <p:spPr bwMode="white">
          <a:xfrm>
            <a:off x="6644130" y="3561484"/>
            <a:ext cx="676020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C60B8C-0806-A9FE-A8D9-76B7216E95E5}"/>
              </a:ext>
            </a:extLst>
          </p:cNvPr>
          <p:cNvSpPr/>
          <p:nvPr/>
        </p:nvSpPr>
        <p:spPr bwMode="white">
          <a:xfrm>
            <a:off x="9014962" y="3561484"/>
            <a:ext cx="676020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46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068A9-F5BC-6F5A-AE91-E000204C4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9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D5FA7-AE5C-73E6-B955-669573DD72CE}"/>
              </a:ext>
            </a:extLst>
          </p:cNvPr>
          <p:cNvSpPr/>
          <p:nvPr/>
        </p:nvSpPr>
        <p:spPr bwMode="white">
          <a:xfrm>
            <a:off x="2864130" y="2035545"/>
            <a:ext cx="218992" cy="2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B02549-B656-65F9-8740-0CD468C0ECBF}"/>
              </a:ext>
            </a:extLst>
          </p:cNvPr>
          <p:cNvSpPr/>
          <p:nvPr/>
        </p:nvSpPr>
        <p:spPr bwMode="white">
          <a:xfrm>
            <a:off x="3635365" y="2703877"/>
            <a:ext cx="695062" cy="29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B9791-E7D1-E65D-4B2B-26122FADCE13}"/>
              </a:ext>
            </a:extLst>
          </p:cNvPr>
          <p:cNvSpPr/>
          <p:nvPr/>
        </p:nvSpPr>
        <p:spPr bwMode="white">
          <a:xfrm>
            <a:off x="5549168" y="3439042"/>
            <a:ext cx="238035" cy="2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EB8EF3-0531-12BD-23AB-6CB1A2EE7A35}"/>
              </a:ext>
            </a:extLst>
          </p:cNvPr>
          <p:cNvSpPr/>
          <p:nvPr/>
        </p:nvSpPr>
        <p:spPr bwMode="white">
          <a:xfrm>
            <a:off x="7082115" y="3410399"/>
            <a:ext cx="361813" cy="29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DF49837-A521-4AC8-B7B4-BBB68802CF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45155"/>
            <a:ext cx="11340000" cy="128404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4BC324-19CD-4B22-A75C-EAC09E6E7C19}"/>
              </a:ext>
            </a:extLst>
          </p:cNvPr>
          <p:cNvSpPr/>
          <p:nvPr/>
        </p:nvSpPr>
        <p:spPr bwMode="white">
          <a:xfrm>
            <a:off x="8957833" y="4117638"/>
            <a:ext cx="352292" cy="21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9F54C2-9E41-4CF9-8BAE-2B13613CE464}"/>
              </a:ext>
            </a:extLst>
          </p:cNvPr>
          <p:cNvSpPr/>
          <p:nvPr/>
        </p:nvSpPr>
        <p:spPr bwMode="white">
          <a:xfrm>
            <a:off x="10357481" y="4587177"/>
            <a:ext cx="209471" cy="20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2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80A2F-513D-064B-EC5E-3649D1FDE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4D8FE6-7483-01E3-7C01-A657D583452A}"/>
              </a:ext>
            </a:extLst>
          </p:cNvPr>
          <p:cNvSpPr/>
          <p:nvPr/>
        </p:nvSpPr>
        <p:spPr bwMode="white">
          <a:xfrm>
            <a:off x="4943872" y="2060848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42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04333-4C1C-D4CA-D044-24AAFABBD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8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7E5AD2-2D3B-D03E-064A-B34E2381BEEE}"/>
              </a:ext>
            </a:extLst>
          </p:cNvPr>
          <p:cNvSpPr/>
          <p:nvPr/>
        </p:nvSpPr>
        <p:spPr bwMode="white">
          <a:xfrm>
            <a:off x="5463476" y="1357524"/>
            <a:ext cx="247556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656BD-CA40-86B2-90F9-C81EF22667EB}"/>
              </a:ext>
            </a:extLst>
          </p:cNvPr>
          <p:cNvSpPr/>
          <p:nvPr/>
        </p:nvSpPr>
        <p:spPr bwMode="white">
          <a:xfrm>
            <a:off x="3625843" y="3484386"/>
            <a:ext cx="238035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40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B8588-3EE2-E9F7-9940-F4B5458655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8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7E3C4D-A063-14A7-4829-56632CE2BAAF}"/>
              </a:ext>
            </a:extLst>
          </p:cNvPr>
          <p:cNvSpPr/>
          <p:nvPr/>
        </p:nvSpPr>
        <p:spPr bwMode="white">
          <a:xfrm>
            <a:off x="6816080" y="1224000"/>
            <a:ext cx="504056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19438-4254-8C26-78A4-372E4B101042}"/>
              </a:ext>
            </a:extLst>
          </p:cNvPr>
          <p:cNvSpPr/>
          <p:nvPr/>
        </p:nvSpPr>
        <p:spPr bwMode="white">
          <a:xfrm>
            <a:off x="8040216" y="263691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7770982-55D6-4924-A19C-B2B626E980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58547"/>
            <a:ext cx="11340000" cy="18467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65FD63-28DD-411F-98AF-CD627A6C8006}"/>
              </a:ext>
            </a:extLst>
          </p:cNvPr>
          <p:cNvSpPr/>
          <p:nvPr/>
        </p:nvSpPr>
        <p:spPr bwMode="white">
          <a:xfrm>
            <a:off x="8760296" y="3849801"/>
            <a:ext cx="504056" cy="65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4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72896-8878-0109-2EF5-0656AC343D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1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F4F35-528C-CF2E-FDE9-4148D9DA3138}"/>
              </a:ext>
            </a:extLst>
          </p:cNvPr>
          <p:cNvSpPr/>
          <p:nvPr/>
        </p:nvSpPr>
        <p:spPr bwMode="white">
          <a:xfrm>
            <a:off x="2559445" y="4685202"/>
            <a:ext cx="714105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CA7A1A-2563-7D3B-63BE-3D04100D6CE9}"/>
              </a:ext>
            </a:extLst>
          </p:cNvPr>
          <p:cNvSpPr/>
          <p:nvPr/>
        </p:nvSpPr>
        <p:spPr bwMode="white">
          <a:xfrm>
            <a:off x="5749118" y="4685202"/>
            <a:ext cx="723627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60C3DF-B638-45E8-4573-EACBAD59B4CA}"/>
              </a:ext>
            </a:extLst>
          </p:cNvPr>
          <p:cNvSpPr/>
          <p:nvPr/>
        </p:nvSpPr>
        <p:spPr bwMode="white">
          <a:xfrm>
            <a:off x="8948313" y="4581128"/>
            <a:ext cx="714105" cy="42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2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2025-07-23T09:50:07Z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