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24BE58-A829-4C38-8B00-723CDF571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838450"/>
            <a:ext cx="91440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F75DF-78C4-3706-79E6-7DEC844BD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8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09805-04DF-41B1-5923-FD84BB4435DC}"/>
              </a:ext>
            </a:extLst>
          </p:cNvPr>
          <p:cNvSpPr/>
          <p:nvPr/>
        </p:nvSpPr>
        <p:spPr bwMode="white">
          <a:xfrm>
            <a:off x="2007204" y="3931243"/>
            <a:ext cx="999748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59E956-B21F-1A0D-D269-E13CFD7B8782}"/>
              </a:ext>
            </a:extLst>
          </p:cNvPr>
          <p:cNvSpPr/>
          <p:nvPr/>
        </p:nvSpPr>
        <p:spPr bwMode="white">
          <a:xfrm>
            <a:off x="5644382" y="3931243"/>
            <a:ext cx="676020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019EEB-096B-87FD-A1AE-66AB78732688}"/>
              </a:ext>
            </a:extLst>
          </p:cNvPr>
          <p:cNvSpPr/>
          <p:nvPr/>
        </p:nvSpPr>
        <p:spPr bwMode="white">
          <a:xfrm>
            <a:off x="8948312" y="3931243"/>
            <a:ext cx="999748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08570-5429-DA90-789A-154F8E8694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5B3C5-97F2-A6C8-CE25-34BF5223E1A6}"/>
              </a:ext>
            </a:extLst>
          </p:cNvPr>
          <p:cNvSpPr/>
          <p:nvPr/>
        </p:nvSpPr>
        <p:spPr bwMode="white">
          <a:xfrm>
            <a:off x="1397833" y="3461615"/>
            <a:ext cx="342770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3F69C-1D53-7A8D-E67F-7379ABB044D7}"/>
              </a:ext>
            </a:extLst>
          </p:cNvPr>
          <p:cNvSpPr/>
          <p:nvPr/>
        </p:nvSpPr>
        <p:spPr bwMode="white">
          <a:xfrm>
            <a:off x="4140000" y="3471137"/>
            <a:ext cx="352292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C73B27-7107-2E49-FC89-615EA5AD3C15}"/>
              </a:ext>
            </a:extLst>
          </p:cNvPr>
          <p:cNvSpPr/>
          <p:nvPr/>
        </p:nvSpPr>
        <p:spPr bwMode="white">
          <a:xfrm>
            <a:off x="6901209" y="3461615"/>
            <a:ext cx="352292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067A62-A245-D1B9-A8D0-A57D2E025282}"/>
              </a:ext>
            </a:extLst>
          </p:cNvPr>
          <p:cNvSpPr/>
          <p:nvPr/>
        </p:nvSpPr>
        <p:spPr bwMode="white">
          <a:xfrm>
            <a:off x="9652896" y="3471137"/>
            <a:ext cx="342770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63970-97E5-9448-FFDD-93CB49847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3B1496-8406-72B9-AD7E-61020CFEEF15}"/>
              </a:ext>
            </a:extLst>
          </p:cNvPr>
          <p:cNvSpPr/>
          <p:nvPr/>
        </p:nvSpPr>
        <p:spPr bwMode="white">
          <a:xfrm>
            <a:off x="8576977" y="3205451"/>
            <a:ext cx="3123023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A20ED18-0F0E-490E-A889-942ED36FD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84" y="2019911"/>
            <a:ext cx="8025780" cy="15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3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7AFBC-B466-E2C3-A1DF-CCB344B88D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41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5E892C-7956-D3E4-880D-749FC3173665}"/>
              </a:ext>
            </a:extLst>
          </p:cNvPr>
          <p:cNvSpPr/>
          <p:nvPr/>
        </p:nvSpPr>
        <p:spPr bwMode="white">
          <a:xfrm>
            <a:off x="1388312" y="3796148"/>
            <a:ext cx="426101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1FE610-4E4F-9426-085D-D0DED1C460F9}"/>
              </a:ext>
            </a:extLst>
          </p:cNvPr>
          <p:cNvSpPr/>
          <p:nvPr/>
        </p:nvSpPr>
        <p:spPr bwMode="white">
          <a:xfrm>
            <a:off x="4073350" y="3796148"/>
            <a:ext cx="464836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54A62C-CA05-CBCB-A93A-EBD98665297C}"/>
              </a:ext>
            </a:extLst>
          </p:cNvPr>
          <p:cNvSpPr/>
          <p:nvPr/>
        </p:nvSpPr>
        <p:spPr bwMode="white">
          <a:xfrm>
            <a:off x="6777430" y="3796148"/>
            <a:ext cx="426101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40541C-954F-38FD-8785-9E41CC83886B}"/>
              </a:ext>
            </a:extLst>
          </p:cNvPr>
          <p:cNvSpPr/>
          <p:nvPr/>
        </p:nvSpPr>
        <p:spPr bwMode="white">
          <a:xfrm>
            <a:off x="9519596" y="3796148"/>
            <a:ext cx="464836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8AC5994-7577-46FA-BF9D-B0B7FC524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71" y="2557898"/>
            <a:ext cx="1506874" cy="115913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54E2677-28C1-493C-BD45-4B12B8A307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984" y="2598123"/>
            <a:ext cx="1168780" cy="112450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6C6F49E-6316-4963-A0E9-A25D41984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0778" y="2589901"/>
            <a:ext cx="1219398" cy="115663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F7747C8-8D6C-4AF8-9A72-66C061761A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8011" y="2935150"/>
            <a:ext cx="1633265" cy="78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9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331C9-78A3-212D-9DB7-9FC22D709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90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B9C211-B3FB-2945-D195-A0A52BA86E3A}"/>
              </a:ext>
            </a:extLst>
          </p:cNvPr>
          <p:cNvSpPr/>
          <p:nvPr/>
        </p:nvSpPr>
        <p:spPr bwMode="white">
          <a:xfrm>
            <a:off x="5930025" y="2976624"/>
            <a:ext cx="209471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91D612-FE6F-5DA6-883C-843BDB4083E1}"/>
              </a:ext>
            </a:extLst>
          </p:cNvPr>
          <p:cNvSpPr/>
          <p:nvPr/>
        </p:nvSpPr>
        <p:spPr bwMode="white">
          <a:xfrm>
            <a:off x="1692997" y="3490982"/>
            <a:ext cx="36181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6AC94C-319F-5BBD-E7E1-41FBA05B3328}"/>
              </a:ext>
            </a:extLst>
          </p:cNvPr>
          <p:cNvSpPr/>
          <p:nvPr/>
        </p:nvSpPr>
        <p:spPr bwMode="white">
          <a:xfrm>
            <a:off x="3749622" y="3490982"/>
            <a:ext cx="36181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11CB7F-E5C4-1CA2-BB44-949BE3D80C2E}"/>
              </a:ext>
            </a:extLst>
          </p:cNvPr>
          <p:cNvSpPr/>
          <p:nvPr/>
        </p:nvSpPr>
        <p:spPr bwMode="white">
          <a:xfrm>
            <a:off x="2007204" y="4043439"/>
            <a:ext cx="36181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74E1A2-C382-C60A-14C4-69934AA96289}"/>
              </a:ext>
            </a:extLst>
          </p:cNvPr>
          <p:cNvSpPr/>
          <p:nvPr/>
        </p:nvSpPr>
        <p:spPr bwMode="white">
          <a:xfrm>
            <a:off x="5663425" y="4043439"/>
            <a:ext cx="36181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C59183-B5D9-E103-1F69-87363BC12EA8}"/>
              </a:ext>
            </a:extLst>
          </p:cNvPr>
          <p:cNvSpPr/>
          <p:nvPr/>
        </p:nvSpPr>
        <p:spPr bwMode="white">
          <a:xfrm>
            <a:off x="7920000" y="4043439"/>
            <a:ext cx="36181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F3644D-BF3E-8E3A-8E04-A6FE9B71039B}"/>
              </a:ext>
            </a:extLst>
          </p:cNvPr>
          <p:cNvSpPr/>
          <p:nvPr/>
        </p:nvSpPr>
        <p:spPr bwMode="white">
          <a:xfrm>
            <a:off x="4063828" y="4653048"/>
            <a:ext cx="1618639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6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