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77" autoAdjust="0"/>
    <p:restoredTop sz="94660"/>
  </p:normalViewPr>
  <p:slideViewPr>
    <p:cSldViewPr showGuides="1">
      <p:cViewPr varScale="1">
        <p:scale>
          <a:sx n="64" d="100"/>
          <a:sy n="64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DCD98E6-7F17-42A5-A57C-5DE09092B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2871787"/>
            <a:ext cx="922972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8F7594-C64F-EE94-FD37-71B3A4C9BE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225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14E054-6575-6324-83F6-1F127D9131EC}"/>
              </a:ext>
            </a:extLst>
          </p:cNvPr>
          <p:cNvSpPr/>
          <p:nvPr/>
        </p:nvSpPr>
        <p:spPr bwMode="white">
          <a:xfrm>
            <a:off x="3606801" y="2884537"/>
            <a:ext cx="342770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17509E-3CC4-E0D8-ECDF-A2BBDEA2234A}"/>
              </a:ext>
            </a:extLst>
          </p:cNvPr>
          <p:cNvSpPr/>
          <p:nvPr/>
        </p:nvSpPr>
        <p:spPr bwMode="white">
          <a:xfrm>
            <a:off x="4806498" y="3514397"/>
            <a:ext cx="352292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4646C42-01CF-34BA-2224-5ED926AE02EF}"/>
              </a:ext>
            </a:extLst>
          </p:cNvPr>
          <p:cNvSpPr/>
          <p:nvPr/>
        </p:nvSpPr>
        <p:spPr bwMode="white">
          <a:xfrm>
            <a:off x="3702015" y="4239689"/>
            <a:ext cx="342770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D2AD381-B914-4F2B-309E-888AFD37888E}"/>
              </a:ext>
            </a:extLst>
          </p:cNvPr>
          <p:cNvSpPr/>
          <p:nvPr/>
        </p:nvSpPr>
        <p:spPr bwMode="white">
          <a:xfrm>
            <a:off x="4577984" y="4239689"/>
            <a:ext cx="218992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8EAFF05-B6A9-4186-9071-2E2E0FF34088}"/>
              </a:ext>
            </a:extLst>
          </p:cNvPr>
          <p:cNvSpPr/>
          <p:nvPr/>
        </p:nvSpPr>
        <p:spPr bwMode="white">
          <a:xfrm>
            <a:off x="5415869" y="4239689"/>
            <a:ext cx="209471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2B9BC6A-4826-899F-A1E1-AC1E57DC787B}"/>
              </a:ext>
            </a:extLst>
          </p:cNvPr>
          <p:cNvSpPr/>
          <p:nvPr/>
        </p:nvSpPr>
        <p:spPr bwMode="white">
          <a:xfrm>
            <a:off x="3702015" y="4964981"/>
            <a:ext cx="342770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AA6381C-70F4-6AC9-48BA-429453761E7B}"/>
              </a:ext>
            </a:extLst>
          </p:cNvPr>
          <p:cNvSpPr/>
          <p:nvPr/>
        </p:nvSpPr>
        <p:spPr bwMode="white">
          <a:xfrm>
            <a:off x="4587506" y="4974525"/>
            <a:ext cx="209471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840D5C9-CCED-CC69-CD2C-F7F3C6ECC362}"/>
              </a:ext>
            </a:extLst>
          </p:cNvPr>
          <p:cNvSpPr/>
          <p:nvPr/>
        </p:nvSpPr>
        <p:spPr bwMode="white">
          <a:xfrm>
            <a:off x="5349219" y="4974525"/>
            <a:ext cx="352292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5EE62C69-1653-4896-A08B-7035E2BB75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548" y="3501008"/>
            <a:ext cx="2537305" cy="1702556"/>
          </a:xfrm>
          <a:prstGeom prst="rect">
            <a:avLst/>
          </a:prstGeom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919E183-A2DC-49FF-B917-2CA800A148EB}"/>
              </a:ext>
            </a:extLst>
          </p:cNvPr>
          <p:cNvSpPr/>
          <p:nvPr/>
        </p:nvSpPr>
        <p:spPr bwMode="white">
          <a:xfrm>
            <a:off x="8976876" y="2884537"/>
            <a:ext cx="361813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BE80332-5F63-4B66-9A37-A20CB7D5405E}"/>
              </a:ext>
            </a:extLst>
          </p:cNvPr>
          <p:cNvSpPr/>
          <p:nvPr/>
        </p:nvSpPr>
        <p:spPr bwMode="white">
          <a:xfrm>
            <a:off x="9129219" y="3514397"/>
            <a:ext cx="371334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200A455-D3B9-4383-AE9A-F190C572D2A7}"/>
              </a:ext>
            </a:extLst>
          </p:cNvPr>
          <p:cNvSpPr/>
          <p:nvPr/>
        </p:nvSpPr>
        <p:spPr bwMode="white">
          <a:xfrm>
            <a:off x="10033753" y="3514397"/>
            <a:ext cx="228513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61C0EAB0-044B-42D8-8BB9-FBA79F184B2A}"/>
              </a:ext>
            </a:extLst>
          </p:cNvPr>
          <p:cNvSpPr/>
          <p:nvPr/>
        </p:nvSpPr>
        <p:spPr bwMode="white">
          <a:xfrm>
            <a:off x="10804987" y="3514397"/>
            <a:ext cx="352292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8A2A8A82-7CEC-4192-BFE5-9C3A87C4BE7A}"/>
              </a:ext>
            </a:extLst>
          </p:cNvPr>
          <p:cNvSpPr/>
          <p:nvPr/>
        </p:nvSpPr>
        <p:spPr bwMode="white">
          <a:xfrm>
            <a:off x="9148261" y="4239689"/>
            <a:ext cx="352292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BC1B6243-E8AB-4796-9C9B-C5C40EE8F8AB}"/>
              </a:ext>
            </a:extLst>
          </p:cNvPr>
          <p:cNvSpPr/>
          <p:nvPr/>
        </p:nvSpPr>
        <p:spPr bwMode="white">
          <a:xfrm>
            <a:off x="10033753" y="4239689"/>
            <a:ext cx="228513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0A49A149-DC5D-48AD-978D-FB71C3350592}"/>
              </a:ext>
            </a:extLst>
          </p:cNvPr>
          <p:cNvSpPr/>
          <p:nvPr/>
        </p:nvSpPr>
        <p:spPr bwMode="white">
          <a:xfrm>
            <a:off x="10852594" y="4239689"/>
            <a:ext cx="228513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FC4FA93B-88F0-4124-8EB4-516A498F707E}"/>
              </a:ext>
            </a:extLst>
          </p:cNvPr>
          <p:cNvSpPr/>
          <p:nvPr/>
        </p:nvSpPr>
        <p:spPr bwMode="white">
          <a:xfrm>
            <a:off x="9148261" y="4964981"/>
            <a:ext cx="352292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68EE7025-4E8F-4EC8-81D7-1D71A4D60B18}"/>
              </a:ext>
            </a:extLst>
          </p:cNvPr>
          <p:cNvSpPr/>
          <p:nvPr/>
        </p:nvSpPr>
        <p:spPr bwMode="white">
          <a:xfrm>
            <a:off x="10033753" y="4964981"/>
            <a:ext cx="228513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77A1A0FC-7831-4AD0-B63C-D8CB2ED7CF29}"/>
              </a:ext>
            </a:extLst>
          </p:cNvPr>
          <p:cNvSpPr/>
          <p:nvPr/>
        </p:nvSpPr>
        <p:spPr bwMode="white">
          <a:xfrm>
            <a:off x="10804987" y="4964981"/>
            <a:ext cx="361813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E506BCD2-7A60-4CC7-97BB-68918D3AFC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5668" y="3501008"/>
            <a:ext cx="2612481" cy="17027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3" grpId="0" animBg="1"/>
      <p:bldP spid="14" grpId="0" animBg="1"/>
      <p:bldP spid="15" grpId="0" animBg="1"/>
      <p:bldP spid="20" grpId="0" animBg="1"/>
      <p:bldP spid="21" grpId="0" animBg="1"/>
      <p:bldP spid="22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A4CCD3-B5DA-486E-24DA-90C694FEB4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65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77061-37BD-7369-EBFC-2196715F39C5}"/>
              </a:ext>
            </a:extLst>
          </p:cNvPr>
          <p:cNvSpPr/>
          <p:nvPr/>
        </p:nvSpPr>
        <p:spPr bwMode="white">
          <a:xfrm>
            <a:off x="2007204" y="2064922"/>
            <a:ext cx="371335" cy="23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F05F23-4A3D-57D7-463F-20469A446A1A}"/>
              </a:ext>
            </a:extLst>
          </p:cNvPr>
          <p:cNvSpPr/>
          <p:nvPr/>
        </p:nvSpPr>
        <p:spPr bwMode="white">
          <a:xfrm>
            <a:off x="4701763" y="2064922"/>
            <a:ext cx="361813" cy="23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465319-06C2-DF78-4E10-9B9ECC8946A5}"/>
              </a:ext>
            </a:extLst>
          </p:cNvPr>
          <p:cNvSpPr/>
          <p:nvPr/>
        </p:nvSpPr>
        <p:spPr bwMode="white">
          <a:xfrm>
            <a:off x="7386801" y="2064922"/>
            <a:ext cx="352292" cy="23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0572D1-2407-5BA3-A1AA-35E11B744308}"/>
              </a:ext>
            </a:extLst>
          </p:cNvPr>
          <p:cNvSpPr/>
          <p:nvPr/>
        </p:nvSpPr>
        <p:spPr bwMode="white">
          <a:xfrm>
            <a:off x="10071838" y="2064922"/>
            <a:ext cx="352292" cy="23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A141AC-DA8D-63A1-C530-514D1FACF783}"/>
              </a:ext>
            </a:extLst>
          </p:cNvPr>
          <p:cNvSpPr/>
          <p:nvPr/>
        </p:nvSpPr>
        <p:spPr bwMode="white">
          <a:xfrm>
            <a:off x="2026246" y="2600054"/>
            <a:ext cx="352292" cy="22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A6954B-AE14-B77D-A8A5-C2D669F2DEE5}"/>
              </a:ext>
            </a:extLst>
          </p:cNvPr>
          <p:cNvSpPr/>
          <p:nvPr/>
        </p:nvSpPr>
        <p:spPr bwMode="white">
          <a:xfrm>
            <a:off x="4701763" y="2600054"/>
            <a:ext cx="352292" cy="22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B7BD78-E712-7572-C9E3-D521E5297A6A}"/>
              </a:ext>
            </a:extLst>
          </p:cNvPr>
          <p:cNvSpPr/>
          <p:nvPr/>
        </p:nvSpPr>
        <p:spPr bwMode="white">
          <a:xfrm>
            <a:off x="7367758" y="2600054"/>
            <a:ext cx="371335" cy="23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1946C1D-0CE9-7965-148C-E85796BA66A4}"/>
              </a:ext>
            </a:extLst>
          </p:cNvPr>
          <p:cNvSpPr/>
          <p:nvPr/>
        </p:nvSpPr>
        <p:spPr bwMode="white">
          <a:xfrm>
            <a:off x="10071838" y="2600054"/>
            <a:ext cx="361813" cy="22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66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9F5613-7A62-CF10-B174-BB1FF60A0D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503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227478-F0F5-08BC-2DDB-8AED4F693EE1}"/>
              </a:ext>
            </a:extLst>
          </p:cNvPr>
          <p:cNvSpPr/>
          <p:nvPr/>
        </p:nvSpPr>
        <p:spPr bwMode="white">
          <a:xfrm>
            <a:off x="1216926" y="3761767"/>
            <a:ext cx="1285390" cy="2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3DECEA-C7EC-88DE-29C2-A6AFFB6C9F78}"/>
              </a:ext>
            </a:extLst>
          </p:cNvPr>
          <p:cNvSpPr/>
          <p:nvPr/>
        </p:nvSpPr>
        <p:spPr bwMode="white">
          <a:xfrm>
            <a:off x="1226448" y="4219710"/>
            <a:ext cx="5065390" cy="2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C86C1C1-CA17-45EE-A1C2-5B1D102D0D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/>
          <a:stretch/>
        </p:blipFill>
        <p:spPr>
          <a:xfrm>
            <a:off x="911424" y="4725144"/>
            <a:ext cx="8328288" cy="147677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B4CA54-A191-4B4E-BE47-DAF13C47797A}"/>
              </a:ext>
            </a:extLst>
          </p:cNvPr>
          <p:cNvSpPr/>
          <p:nvPr/>
        </p:nvSpPr>
        <p:spPr bwMode="white">
          <a:xfrm>
            <a:off x="1225630" y="5325381"/>
            <a:ext cx="2047103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B638D0-6666-43D3-9A3D-6CC35256D326}"/>
              </a:ext>
            </a:extLst>
          </p:cNvPr>
          <p:cNvSpPr/>
          <p:nvPr/>
        </p:nvSpPr>
        <p:spPr bwMode="white">
          <a:xfrm>
            <a:off x="3520290" y="5315853"/>
            <a:ext cx="1790025" cy="2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614A57-5607-4905-9F06-BC82AE08FB5F}"/>
              </a:ext>
            </a:extLst>
          </p:cNvPr>
          <p:cNvSpPr/>
          <p:nvPr/>
        </p:nvSpPr>
        <p:spPr bwMode="white">
          <a:xfrm>
            <a:off x="1216109" y="5801760"/>
            <a:ext cx="7236272" cy="2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76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496013-D04F-B7B7-2035-40D7FD4BD6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070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A1C7BC-6BFE-5043-59A4-87EF0135F30C}"/>
              </a:ext>
            </a:extLst>
          </p:cNvPr>
          <p:cNvSpPr/>
          <p:nvPr/>
        </p:nvSpPr>
        <p:spPr bwMode="white">
          <a:xfrm>
            <a:off x="902720" y="3447392"/>
            <a:ext cx="2056624" cy="25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F28731-3B7D-B958-B424-8495F73CC31A}"/>
              </a:ext>
            </a:extLst>
          </p:cNvPr>
          <p:cNvSpPr/>
          <p:nvPr/>
        </p:nvSpPr>
        <p:spPr bwMode="white">
          <a:xfrm>
            <a:off x="902720" y="3934058"/>
            <a:ext cx="2056624" cy="25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8BF8A7-D6F4-1F41-A4CB-4ED804AFE1D7}"/>
              </a:ext>
            </a:extLst>
          </p:cNvPr>
          <p:cNvSpPr/>
          <p:nvPr/>
        </p:nvSpPr>
        <p:spPr bwMode="white">
          <a:xfrm>
            <a:off x="912241" y="4420723"/>
            <a:ext cx="3979949" cy="2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7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2025-07-23T16:23:53Z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