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58" autoAdjust="0"/>
    <p:restoredTop sz="94660"/>
  </p:normalViewPr>
  <p:slideViewPr>
    <p:cSldViewPr showGuides="1">
      <p:cViewPr varScale="1">
        <p:scale>
          <a:sx n="64" d="100"/>
          <a:sy n="64" d="100"/>
        </p:scale>
        <p:origin x="55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6FD4DBF-973F-4400-93B7-DF4D630ADB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852737"/>
            <a:ext cx="10229850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1EC32F-5818-3B6D-3204-1A33F7B753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516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0D5531-520B-DED3-CDC6-50DF19C52650}"/>
              </a:ext>
            </a:extLst>
          </p:cNvPr>
          <p:cNvSpPr/>
          <p:nvPr/>
        </p:nvSpPr>
        <p:spPr bwMode="white">
          <a:xfrm>
            <a:off x="1883425" y="4547310"/>
            <a:ext cx="637934" cy="28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799CE9-484B-CC9A-A277-4EAF5666062D}"/>
              </a:ext>
            </a:extLst>
          </p:cNvPr>
          <p:cNvSpPr/>
          <p:nvPr/>
        </p:nvSpPr>
        <p:spPr bwMode="white">
          <a:xfrm>
            <a:off x="4568463" y="4547310"/>
            <a:ext cx="342770" cy="28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1D0171-7A35-6B50-A574-5A8D744CD1F8}"/>
              </a:ext>
            </a:extLst>
          </p:cNvPr>
          <p:cNvSpPr/>
          <p:nvPr/>
        </p:nvSpPr>
        <p:spPr bwMode="white">
          <a:xfrm>
            <a:off x="6948816" y="4547310"/>
            <a:ext cx="656977" cy="28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9B7C26-E013-9425-BB82-A3810EB1AA4F}"/>
              </a:ext>
            </a:extLst>
          </p:cNvPr>
          <p:cNvSpPr/>
          <p:nvPr/>
        </p:nvSpPr>
        <p:spPr bwMode="white">
          <a:xfrm>
            <a:off x="9967103" y="4547310"/>
            <a:ext cx="656977" cy="28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E6C9E1-7978-57C4-8C52-8BF78E3E6A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72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24FAD8-CBE3-36E1-92CC-B41B572FF76C}"/>
              </a:ext>
            </a:extLst>
          </p:cNvPr>
          <p:cNvSpPr/>
          <p:nvPr/>
        </p:nvSpPr>
        <p:spPr bwMode="white">
          <a:xfrm>
            <a:off x="2559445" y="2129843"/>
            <a:ext cx="371335" cy="2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6DC6E1-7AC2-76F1-407C-227FCEEA0519}"/>
              </a:ext>
            </a:extLst>
          </p:cNvPr>
          <p:cNvSpPr/>
          <p:nvPr/>
        </p:nvSpPr>
        <p:spPr bwMode="white">
          <a:xfrm>
            <a:off x="7996171" y="2129843"/>
            <a:ext cx="228513" cy="21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EB1108-C091-0B39-11DD-0EFEED85240A}"/>
              </a:ext>
            </a:extLst>
          </p:cNvPr>
          <p:cNvSpPr/>
          <p:nvPr/>
        </p:nvSpPr>
        <p:spPr bwMode="white">
          <a:xfrm>
            <a:off x="2711788" y="2692419"/>
            <a:ext cx="209471" cy="2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27BA2D-619B-7763-2190-990BA07F98A7}"/>
              </a:ext>
            </a:extLst>
          </p:cNvPr>
          <p:cNvSpPr/>
          <p:nvPr/>
        </p:nvSpPr>
        <p:spPr bwMode="white">
          <a:xfrm>
            <a:off x="8148512" y="2636912"/>
            <a:ext cx="228513" cy="32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9CD963-2EB1-6E29-4878-8DA2640D1788}"/>
              </a:ext>
            </a:extLst>
          </p:cNvPr>
          <p:cNvSpPr/>
          <p:nvPr/>
        </p:nvSpPr>
        <p:spPr bwMode="white">
          <a:xfrm>
            <a:off x="2559445" y="3264530"/>
            <a:ext cx="685541" cy="2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46A63B-5EB8-3C7E-9F44-69C7FDD70C15}"/>
              </a:ext>
            </a:extLst>
          </p:cNvPr>
          <p:cNvSpPr/>
          <p:nvPr/>
        </p:nvSpPr>
        <p:spPr bwMode="white">
          <a:xfrm>
            <a:off x="7843828" y="3264530"/>
            <a:ext cx="523678" cy="2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87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610DDD-43B6-B558-5977-17F7688986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806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53C909-CD76-3978-2687-B7D9C38B1C3D}"/>
              </a:ext>
            </a:extLst>
          </p:cNvPr>
          <p:cNvSpPr/>
          <p:nvPr/>
        </p:nvSpPr>
        <p:spPr bwMode="white">
          <a:xfrm>
            <a:off x="2264282" y="3557311"/>
            <a:ext cx="695062" cy="30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165043-F59B-9B24-BEF6-1E5C4EFDEAC3}"/>
              </a:ext>
            </a:extLst>
          </p:cNvPr>
          <p:cNvSpPr/>
          <p:nvPr/>
        </p:nvSpPr>
        <p:spPr bwMode="white">
          <a:xfrm>
            <a:off x="5530125" y="3557311"/>
            <a:ext cx="752191" cy="30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5FF0FD-C421-A6FC-F8CD-E6346E125FC1}"/>
              </a:ext>
            </a:extLst>
          </p:cNvPr>
          <p:cNvSpPr/>
          <p:nvPr/>
        </p:nvSpPr>
        <p:spPr bwMode="white">
          <a:xfrm>
            <a:off x="9053047" y="3557311"/>
            <a:ext cx="361812" cy="30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3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3129A2-9C6A-907B-59B9-D77A1C29B4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82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3FE939-0EC1-6E67-B18C-9DA81FE42F4E}"/>
              </a:ext>
            </a:extLst>
          </p:cNvPr>
          <p:cNvSpPr/>
          <p:nvPr/>
        </p:nvSpPr>
        <p:spPr bwMode="white">
          <a:xfrm>
            <a:off x="5735960" y="1340768"/>
            <a:ext cx="144015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66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EC8AEC-FAE2-2D71-9107-C112982E5C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367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8FEE9F-A156-6BC0-FB2F-74FD7DAED6DA}"/>
              </a:ext>
            </a:extLst>
          </p:cNvPr>
          <p:cNvSpPr/>
          <p:nvPr/>
        </p:nvSpPr>
        <p:spPr bwMode="white">
          <a:xfrm>
            <a:off x="4254256" y="4447577"/>
            <a:ext cx="361813" cy="30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10F44A-871B-6513-8166-26E7E9642D02}"/>
              </a:ext>
            </a:extLst>
          </p:cNvPr>
          <p:cNvSpPr/>
          <p:nvPr/>
        </p:nvSpPr>
        <p:spPr bwMode="white">
          <a:xfrm>
            <a:off x="6158539" y="4447577"/>
            <a:ext cx="361813" cy="30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AD90E4-40D6-B6EF-72C3-E658847AB0F9}"/>
              </a:ext>
            </a:extLst>
          </p:cNvPr>
          <p:cNvSpPr/>
          <p:nvPr/>
        </p:nvSpPr>
        <p:spPr bwMode="white">
          <a:xfrm>
            <a:off x="8119949" y="4447577"/>
            <a:ext cx="361813" cy="30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3D03B4-0A13-8AE3-254F-D5B8D2B81E55}"/>
              </a:ext>
            </a:extLst>
          </p:cNvPr>
          <p:cNvSpPr/>
          <p:nvPr/>
        </p:nvSpPr>
        <p:spPr bwMode="white">
          <a:xfrm>
            <a:off x="10119445" y="4447577"/>
            <a:ext cx="361813" cy="30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38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2025-07-24T01:17:59Z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