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46" autoAdjust="0"/>
    <p:restoredTop sz="94660"/>
  </p:normalViewPr>
  <p:slideViewPr>
    <p:cSldViewPr showGuides="1">
      <p:cViewPr>
        <p:scale>
          <a:sx n="60" d="100"/>
          <a:sy n="60" d="100"/>
        </p:scale>
        <p:origin x="654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435B47F-ACF2-48F4-9A9E-88DD01146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2886075"/>
            <a:ext cx="832485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D95BE-50EB-D095-0FC7-B5D605B90E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903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3C5220C-D64E-45A2-8324-340A835BE9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911424" y="4018087"/>
            <a:ext cx="9912464" cy="221922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6043CD-7F4F-4A7D-9BB5-E3ABD9F2D8E4}"/>
              </a:ext>
            </a:extLst>
          </p:cNvPr>
          <p:cNvSpPr/>
          <p:nvPr/>
        </p:nvSpPr>
        <p:spPr bwMode="white">
          <a:xfrm>
            <a:off x="8633287" y="4113332"/>
            <a:ext cx="342770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3BA273-1C35-4556-BBBB-3DAA72349118}"/>
              </a:ext>
            </a:extLst>
          </p:cNvPr>
          <p:cNvSpPr/>
          <p:nvPr/>
        </p:nvSpPr>
        <p:spPr bwMode="white">
          <a:xfrm>
            <a:off x="5091323" y="4581128"/>
            <a:ext cx="788653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9DB93D-41A1-4A72-B2BE-B6B114F64F8E}"/>
              </a:ext>
            </a:extLst>
          </p:cNvPr>
          <p:cNvSpPr/>
          <p:nvPr/>
        </p:nvSpPr>
        <p:spPr bwMode="white">
          <a:xfrm>
            <a:off x="7776361" y="5322953"/>
            <a:ext cx="295164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345D80-C43A-430E-8382-52314FF993C0}"/>
              </a:ext>
            </a:extLst>
          </p:cNvPr>
          <p:cNvSpPr/>
          <p:nvPr/>
        </p:nvSpPr>
        <p:spPr bwMode="white">
          <a:xfrm>
            <a:off x="3586940" y="5722985"/>
            <a:ext cx="285642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4043E-97E5-D0C9-C727-C417F09BD5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24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320EC5-3D65-4897-8582-C483AF93C339}"/>
              </a:ext>
            </a:extLst>
          </p:cNvPr>
          <p:cNvSpPr/>
          <p:nvPr/>
        </p:nvSpPr>
        <p:spPr bwMode="white">
          <a:xfrm>
            <a:off x="2135560" y="3166648"/>
            <a:ext cx="288032" cy="26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BFB9DD-83D4-42D3-9E9F-B8CE2DCCD32D}"/>
              </a:ext>
            </a:extLst>
          </p:cNvPr>
          <p:cNvSpPr/>
          <p:nvPr/>
        </p:nvSpPr>
        <p:spPr bwMode="white">
          <a:xfrm>
            <a:off x="6019322" y="3166648"/>
            <a:ext cx="288032" cy="26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68CCE8-4D82-4B4D-A9FB-DFE89A2E0E1B}"/>
              </a:ext>
            </a:extLst>
          </p:cNvPr>
          <p:cNvSpPr/>
          <p:nvPr/>
        </p:nvSpPr>
        <p:spPr bwMode="white">
          <a:xfrm>
            <a:off x="9876420" y="3166648"/>
            <a:ext cx="324036" cy="26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7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48611A-7678-C07F-AC65-E1DB73C6C3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84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6A930F-95A9-1ABD-47F9-716A13F299C3}"/>
              </a:ext>
            </a:extLst>
          </p:cNvPr>
          <p:cNvSpPr/>
          <p:nvPr/>
        </p:nvSpPr>
        <p:spPr bwMode="white">
          <a:xfrm>
            <a:off x="3702015" y="3486121"/>
            <a:ext cx="361813" cy="3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8D9E1B-7F5F-EBC9-2D9D-3F10B09E814E}"/>
              </a:ext>
            </a:extLst>
          </p:cNvPr>
          <p:cNvSpPr/>
          <p:nvPr/>
        </p:nvSpPr>
        <p:spPr bwMode="white">
          <a:xfrm>
            <a:off x="5282569" y="3486121"/>
            <a:ext cx="361813" cy="3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80D86D-F227-6D76-7900-622F54CCDF5A}"/>
              </a:ext>
            </a:extLst>
          </p:cNvPr>
          <p:cNvSpPr/>
          <p:nvPr/>
        </p:nvSpPr>
        <p:spPr bwMode="white">
          <a:xfrm>
            <a:off x="6863123" y="3486121"/>
            <a:ext cx="361813" cy="3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AD2A5F-D481-7211-8147-F19E32DC39C1}"/>
              </a:ext>
            </a:extLst>
          </p:cNvPr>
          <p:cNvSpPr/>
          <p:nvPr/>
        </p:nvSpPr>
        <p:spPr bwMode="white">
          <a:xfrm>
            <a:off x="8434156" y="3486121"/>
            <a:ext cx="361813" cy="3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5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340C1-755E-CAC7-F5A0-7D7AD37A9A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58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D75984-E4DC-94D5-332A-0814E791AFFB}"/>
              </a:ext>
            </a:extLst>
          </p:cNvPr>
          <p:cNvSpPr/>
          <p:nvPr/>
        </p:nvSpPr>
        <p:spPr bwMode="white">
          <a:xfrm>
            <a:off x="7392144" y="2007906"/>
            <a:ext cx="1422868" cy="126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9D47A2-71DE-D26B-82AA-5D3750C6F850}"/>
              </a:ext>
            </a:extLst>
          </p:cNvPr>
          <p:cNvSpPr/>
          <p:nvPr/>
        </p:nvSpPr>
        <p:spPr bwMode="white">
          <a:xfrm>
            <a:off x="8776926" y="2348880"/>
            <a:ext cx="2215618" cy="65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EAE315-2A80-952C-7BB7-42AA49FE1B4E}"/>
              </a:ext>
            </a:extLst>
          </p:cNvPr>
          <p:cNvSpPr/>
          <p:nvPr/>
        </p:nvSpPr>
        <p:spPr bwMode="white">
          <a:xfrm>
            <a:off x="4701763" y="2514578"/>
            <a:ext cx="1237783" cy="58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75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B5EF7-7BB6-239B-8E76-4D60024DDA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574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F1E5BE-4BF0-D545-00BB-68FCC3A9A179}"/>
              </a:ext>
            </a:extLst>
          </p:cNvPr>
          <p:cNvSpPr/>
          <p:nvPr/>
        </p:nvSpPr>
        <p:spPr bwMode="white">
          <a:xfrm>
            <a:off x="1407355" y="4085028"/>
            <a:ext cx="142821" cy="22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F418BE-CF8B-4546-DC88-6431DF7C50D7}"/>
              </a:ext>
            </a:extLst>
          </p:cNvPr>
          <p:cNvSpPr/>
          <p:nvPr/>
        </p:nvSpPr>
        <p:spPr bwMode="white">
          <a:xfrm>
            <a:off x="4871864" y="4005064"/>
            <a:ext cx="5040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E989B0-FCF6-A678-E95B-D6A4DE32DEF0}"/>
              </a:ext>
            </a:extLst>
          </p:cNvPr>
          <p:cNvSpPr/>
          <p:nvPr/>
        </p:nvSpPr>
        <p:spPr bwMode="white">
          <a:xfrm>
            <a:off x="8544272" y="4005063"/>
            <a:ext cx="504055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59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2025-07-23T15:40:45Z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