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9" r:id="rId4"/>
    <p:sldId id="328" r:id="rId5"/>
    <p:sldId id="32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2609850"/>
            <a:ext cx="1009650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130328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2130328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130328"/>
            <a:ext cx="228513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130328"/>
            <a:ext cx="228513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2798149"/>
            <a:ext cx="228513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2798149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272" y="2798149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2798149"/>
            <a:ext cx="228513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465971"/>
            <a:ext cx="228513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712" y="3475511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53501" y="3465971"/>
            <a:ext cx="390377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31" y="3475511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143332"/>
            <a:ext cx="59032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26" y="4143332"/>
            <a:ext cx="59032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77128" y="4143332"/>
            <a:ext cx="39037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52644" y="4143332"/>
            <a:ext cx="59032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68967" y="4811153"/>
            <a:ext cx="590327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63526" y="4811153"/>
            <a:ext cx="409420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58085" y="4811153"/>
            <a:ext cx="590327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652644" y="4811153"/>
            <a:ext cx="590327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515" y="2178685"/>
            <a:ext cx="6959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1735" y="2178685"/>
            <a:ext cx="6959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1630" y="2894330"/>
            <a:ext cx="7073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120" y="2894330"/>
            <a:ext cx="6959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110585"/>
            <a:ext cx="904534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005" y="2110585"/>
            <a:ext cx="904534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364710"/>
            <a:ext cx="11340000" cy="2345142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695325" y="2546985"/>
            <a:ext cx="2167890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607810" y="2546985"/>
            <a:ext cx="2072640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3295650" y="4438650"/>
            <a:ext cx="13481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91770" y="5057775"/>
            <a:ext cx="2560955" cy="14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9192260" y="4438650"/>
            <a:ext cx="13481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6311900" y="5057775"/>
            <a:ext cx="2318385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8785" y="2546985"/>
            <a:ext cx="2156460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9850" y="2546985"/>
            <a:ext cx="2656205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5120" y="5057775"/>
            <a:ext cx="2859405" cy="14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0450" y="5057775"/>
            <a:ext cx="2982595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