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33" r:id="rId4"/>
    <p:sldId id="332" r:id="rId5"/>
    <p:sldId id="330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559" autoAdjust="0"/>
    <p:restoredTop sz="94660"/>
  </p:normalViewPr>
  <p:slideViewPr>
    <p:cSldViewPr showGuides="1">
      <p:cViewPr varScale="1">
        <p:scale>
          <a:sx n="64" d="100"/>
          <a:sy n="64" d="100"/>
        </p:scale>
        <p:origin x="546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893585B-FA0A-479C-9BFF-D773D0EDAD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2505075"/>
            <a:ext cx="10925175" cy="18478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92E24E-CC0B-293A-3517-E81B87023A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65303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A7A9FE8-7FB4-3E7C-DE5D-C05BED99852F}"/>
              </a:ext>
            </a:extLst>
          </p:cNvPr>
          <p:cNvSpPr/>
          <p:nvPr/>
        </p:nvSpPr>
        <p:spPr bwMode="white">
          <a:xfrm>
            <a:off x="950327" y="2609945"/>
            <a:ext cx="952141" cy="200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0A5FACD-EE3F-7CD9-7D95-40A7B5AF1126}"/>
              </a:ext>
            </a:extLst>
          </p:cNvPr>
          <p:cNvSpPr/>
          <p:nvPr/>
        </p:nvSpPr>
        <p:spPr bwMode="white">
          <a:xfrm>
            <a:off x="3616322" y="2609945"/>
            <a:ext cx="1094962" cy="200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8AD3551-1B7C-4F04-A424-66A48ED7FA29}"/>
              </a:ext>
            </a:extLst>
          </p:cNvPr>
          <p:cNvSpPr/>
          <p:nvPr/>
        </p:nvSpPr>
        <p:spPr bwMode="white">
          <a:xfrm>
            <a:off x="6129974" y="2609945"/>
            <a:ext cx="818841" cy="200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10D9616-3EE1-0484-3BF5-13BE52C534C6}"/>
              </a:ext>
            </a:extLst>
          </p:cNvPr>
          <p:cNvSpPr/>
          <p:nvPr/>
        </p:nvSpPr>
        <p:spPr bwMode="white">
          <a:xfrm>
            <a:off x="8643627" y="2609945"/>
            <a:ext cx="952141" cy="200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6CE054C-CC48-6061-29A0-86043275BDD2}"/>
              </a:ext>
            </a:extLst>
          </p:cNvPr>
          <p:cNvSpPr/>
          <p:nvPr/>
        </p:nvSpPr>
        <p:spPr bwMode="white">
          <a:xfrm>
            <a:off x="950327" y="3106973"/>
            <a:ext cx="542720" cy="200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F7D69A6-7FAF-E55F-A2EF-C3F1D69EA850}"/>
              </a:ext>
            </a:extLst>
          </p:cNvPr>
          <p:cNvSpPr/>
          <p:nvPr/>
        </p:nvSpPr>
        <p:spPr bwMode="white">
          <a:xfrm>
            <a:off x="3616322" y="3106973"/>
            <a:ext cx="409420" cy="191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A8A20BF-E975-17D3-9CCE-313DA73B4636}"/>
              </a:ext>
            </a:extLst>
          </p:cNvPr>
          <p:cNvSpPr/>
          <p:nvPr/>
        </p:nvSpPr>
        <p:spPr bwMode="white">
          <a:xfrm>
            <a:off x="6129974" y="3106973"/>
            <a:ext cx="552241" cy="191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61D929E-D166-D068-4B86-79C78F345934}"/>
              </a:ext>
            </a:extLst>
          </p:cNvPr>
          <p:cNvSpPr/>
          <p:nvPr/>
        </p:nvSpPr>
        <p:spPr bwMode="white">
          <a:xfrm>
            <a:off x="8643627" y="3106973"/>
            <a:ext cx="409420" cy="200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84DF54-42FE-999B-5468-CA2C55CDB2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703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3CA6184-6B8C-5CC9-6B82-C5027071C2D5}"/>
              </a:ext>
            </a:extLst>
          </p:cNvPr>
          <p:cNvSpPr/>
          <p:nvPr/>
        </p:nvSpPr>
        <p:spPr bwMode="white">
          <a:xfrm>
            <a:off x="2207153" y="2795860"/>
            <a:ext cx="209471" cy="219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B87C35D-95C9-71F7-D36F-75B5BDD1E198}"/>
              </a:ext>
            </a:extLst>
          </p:cNvPr>
          <p:cNvSpPr/>
          <p:nvPr/>
        </p:nvSpPr>
        <p:spPr bwMode="white">
          <a:xfrm>
            <a:off x="6177581" y="2805387"/>
            <a:ext cx="209471" cy="20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DE8B1B-8DBE-6596-2B9A-B2C8ED93AE1F}"/>
              </a:ext>
            </a:extLst>
          </p:cNvPr>
          <p:cNvSpPr/>
          <p:nvPr/>
        </p:nvSpPr>
        <p:spPr bwMode="white">
          <a:xfrm>
            <a:off x="9376775" y="2795860"/>
            <a:ext cx="371335" cy="219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24D6E6A-A55C-A09D-28C2-9646C8C963A0}"/>
              </a:ext>
            </a:extLst>
          </p:cNvPr>
          <p:cNvSpPr/>
          <p:nvPr/>
        </p:nvSpPr>
        <p:spPr bwMode="white">
          <a:xfrm>
            <a:off x="2607052" y="3424605"/>
            <a:ext cx="304685" cy="209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919EA25-9AF2-362D-7FE6-FC61BF6FB3E0}"/>
              </a:ext>
            </a:extLst>
          </p:cNvPr>
          <p:cNvSpPr/>
          <p:nvPr/>
        </p:nvSpPr>
        <p:spPr bwMode="white">
          <a:xfrm>
            <a:off x="5653904" y="3424605"/>
            <a:ext cx="371335" cy="219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6B1838B-F8C9-42AC-F713-481544CFAC5D}"/>
              </a:ext>
            </a:extLst>
          </p:cNvPr>
          <p:cNvSpPr/>
          <p:nvPr/>
        </p:nvSpPr>
        <p:spPr bwMode="white">
          <a:xfrm>
            <a:off x="9900453" y="3424605"/>
            <a:ext cx="209471" cy="209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C6C8122-8074-E90E-A3AA-89502FAA6046}"/>
              </a:ext>
            </a:extLst>
          </p:cNvPr>
          <p:cNvSpPr/>
          <p:nvPr/>
        </p:nvSpPr>
        <p:spPr bwMode="white">
          <a:xfrm>
            <a:off x="1569219" y="3853294"/>
            <a:ext cx="1875717" cy="228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FC93BD0-192E-92C2-297E-8CA32F4D3C1B}"/>
              </a:ext>
            </a:extLst>
          </p:cNvPr>
          <p:cNvSpPr/>
          <p:nvPr/>
        </p:nvSpPr>
        <p:spPr bwMode="white">
          <a:xfrm>
            <a:off x="5015969" y="3834241"/>
            <a:ext cx="2104231" cy="285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A0E3C89-D7A2-D3A8-0773-3B62A00EB984}"/>
              </a:ext>
            </a:extLst>
          </p:cNvPr>
          <p:cNvSpPr/>
          <p:nvPr/>
        </p:nvSpPr>
        <p:spPr bwMode="white">
          <a:xfrm>
            <a:off x="8691234" y="3834241"/>
            <a:ext cx="2218488" cy="285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1983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FD5785-9398-441C-78ED-99B6B4CB9F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2222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9E5AAF7-AC00-2A29-A48D-A1E1F3489084}"/>
              </a:ext>
            </a:extLst>
          </p:cNvPr>
          <p:cNvSpPr/>
          <p:nvPr/>
        </p:nvSpPr>
        <p:spPr bwMode="white">
          <a:xfrm>
            <a:off x="7608168" y="2060848"/>
            <a:ext cx="5040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6C399EA-7944-116D-F385-C0E381477ABE}"/>
              </a:ext>
            </a:extLst>
          </p:cNvPr>
          <p:cNvSpPr/>
          <p:nvPr/>
        </p:nvSpPr>
        <p:spPr bwMode="white">
          <a:xfrm>
            <a:off x="4295800" y="3645024"/>
            <a:ext cx="5040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28B1556F-4685-492F-BBE5-893578DAD72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8"/>
          <a:stretch/>
        </p:blipFill>
        <p:spPr>
          <a:xfrm>
            <a:off x="908969" y="4650795"/>
            <a:ext cx="10776560" cy="1658525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53132E4-E500-48BF-ABE6-B3640C1B07C1}"/>
              </a:ext>
            </a:extLst>
          </p:cNvPr>
          <p:cNvSpPr/>
          <p:nvPr/>
        </p:nvSpPr>
        <p:spPr bwMode="white">
          <a:xfrm>
            <a:off x="10533401" y="5271619"/>
            <a:ext cx="50405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6945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BCDDA6-91D8-2E8F-A7E9-C9363C27C4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3075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D2F0A7E-9CF9-8A01-721E-595A8917E253}"/>
              </a:ext>
            </a:extLst>
          </p:cNvPr>
          <p:cNvSpPr/>
          <p:nvPr/>
        </p:nvSpPr>
        <p:spPr bwMode="white">
          <a:xfrm>
            <a:off x="6463224" y="1338362"/>
            <a:ext cx="238035" cy="238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A8A2258E-76F3-4959-9DD4-BBA3FCEF602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437112"/>
            <a:ext cx="11340000" cy="1550653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7FD5F47-CB92-4D88-9A41-AC8E322F4625}"/>
              </a:ext>
            </a:extLst>
          </p:cNvPr>
          <p:cNvSpPr/>
          <p:nvPr/>
        </p:nvSpPr>
        <p:spPr bwMode="white">
          <a:xfrm>
            <a:off x="7634357" y="5107147"/>
            <a:ext cx="238035" cy="239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4653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87384A-0CF7-9C89-EC00-4F7719CF63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3376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196EB4F-61F4-41E6-136E-7289B217A6C0}"/>
              </a:ext>
            </a:extLst>
          </p:cNvPr>
          <p:cNvSpPr/>
          <p:nvPr/>
        </p:nvSpPr>
        <p:spPr bwMode="white">
          <a:xfrm>
            <a:off x="1512090" y="3256332"/>
            <a:ext cx="1513904" cy="248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BDA5DC8-AF51-47A6-DC97-BCDBF7BBDEBF}"/>
              </a:ext>
            </a:extLst>
          </p:cNvPr>
          <p:cNvSpPr/>
          <p:nvPr/>
        </p:nvSpPr>
        <p:spPr bwMode="white">
          <a:xfrm>
            <a:off x="1264534" y="3790654"/>
            <a:ext cx="952141" cy="20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9892517-218A-040A-66FE-87286F6DC7F6}"/>
              </a:ext>
            </a:extLst>
          </p:cNvPr>
          <p:cNvSpPr/>
          <p:nvPr/>
        </p:nvSpPr>
        <p:spPr bwMode="white">
          <a:xfrm>
            <a:off x="1264534" y="4286810"/>
            <a:ext cx="914055" cy="267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6CAABDB-3815-422A-0D3B-B8FAA5B9B9D0}"/>
              </a:ext>
            </a:extLst>
          </p:cNvPr>
          <p:cNvSpPr/>
          <p:nvPr/>
        </p:nvSpPr>
        <p:spPr bwMode="white">
          <a:xfrm>
            <a:off x="1226448" y="4811591"/>
            <a:ext cx="3275365" cy="25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0763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5FDB13-E23C-EBA0-87E3-C7422B169F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493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CC23926-9E16-8A65-A4BC-C89E125B01A5}"/>
              </a:ext>
            </a:extLst>
          </p:cNvPr>
          <p:cNvSpPr/>
          <p:nvPr/>
        </p:nvSpPr>
        <p:spPr bwMode="white">
          <a:xfrm>
            <a:off x="959848" y="3008747"/>
            <a:ext cx="1523425" cy="248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1A33AE9-EE04-8B55-2A86-6F5556E0FC3D}"/>
              </a:ext>
            </a:extLst>
          </p:cNvPr>
          <p:cNvSpPr/>
          <p:nvPr/>
        </p:nvSpPr>
        <p:spPr bwMode="white">
          <a:xfrm>
            <a:off x="712292" y="3543217"/>
            <a:ext cx="952141" cy="200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F9124C7-46EC-D685-58C5-C410B1DAA15E}"/>
              </a:ext>
            </a:extLst>
          </p:cNvPr>
          <p:cNvSpPr/>
          <p:nvPr/>
        </p:nvSpPr>
        <p:spPr bwMode="white">
          <a:xfrm>
            <a:off x="712292" y="4039511"/>
            <a:ext cx="914055" cy="25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A82FB6D-2371-D7FE-5374-CC5274361B92}"/>
              </a:ext>
            </a:extLst>
          </p:cNvPr>
          <p:cNvSpPr/>
          <p:nvPr/>
        </p:nvSpPr>
        <p:spPr bwMode="white">
          <a:xfrm>
            <a:off x="674206" y="4564437"/>
            <a:ext cx="2189924" cy="248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6192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2097C0-7EBE-E7CA-C07C-004E5AA3B3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2827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AA4558B-BDEF-795C-B81C-B3E625C0F95E}"/>
              </a:ext>
            </a:extLst>
          </p:cNvPr>
          <p:cNvSpPr/>
          <p:nvPr/>
        </p:nvSpPr>
        <p:spPr bwMode="white">
          <a:xfrm>
            <a:off x="1397833" y="2463865"/>
            <a:ext cx="1142569" cy="200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4B17162-A16A-1DBE-A430-53A8682FCD4C}"/>
              </a:ext>
            </a:extLst>
          </p:cNvPr>
          <p:cNvSpPr/>
          <p:nvPr/>
        </p:nvSpPr>
        <p:spPr bwMode="white">
          <a:xfrm>
            <a:off x="1178841" y="2988423"/>
            <a:ext cx="1085440" cy="200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2CFFB03-16F1-79E5-5A42-3615D9153A6B}"/>
              </a:ext>
            </a:extLst>
          </p:cNvPr>
          <p:cNvSpPr/>
          <p:nvPr/>
        </p:nvSpPr>
        <p:spPr bwMode="white">
          <a:xfrm>
            <a:off x="1178841" y="3493907"/>
            <a:ext cx="1056876" cy="247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7A93E94-14C8-F7AF-8DB7-2C8F0213DB57}"/>
              </a:ext>
            </a:extLst>
          </p:cNvPr>
          <p:cNvSpPr/>
          <p:nvPr/>
        </p:nvSpPr>
        <p:spPr bwMode="white">
          <a:xfrm>
            <a:off x="1131234" y="4008928"/>
            <a:ext cx="2066146" cy="247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5633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3691BB-3945-4BDD-9FDE-59553B7E774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38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F69CF0-0464-8D42-ADD7-508D91BCB5F5}"/>
              </a:ext>
            </a:extLst>
          </p:cNvPr>
          <p:cNvSpPr/>
          <p:nvPr/>
        </p:nvSpPr>
        <p:spPr bwMode="white">
          <a:xfrm>
            <a:off x="778942" y="1872755"/>
            <a:ext cx="6531688" cy="267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D90D2B-7FDA-E2B3-0356-593D36DB9A74}"/>
              </a:ext>
            </a:extLst>
          </p:cNvPr>
          <p:cNvSpPr/>
          <p:nvPr/>
        </p:nvSpPr>
        <p:spPr bwMode="white">
          <a:xfrm>
            <a:off x="1064584" y="2416566"/>
            <a:ext cx="1656725" cy="238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762C518-F0BA-0D00-1D5F-49C8E31E73AB}"/>
              </a:ext>
            </a:extLst>
          </p:cNvPr>
          <p:cNvSpPr/>
          <p:nvPr/>
        </p:nvSpPr>
        <p:spPr bwMode="white">
          <a:xfrm>
            <a:off x="817027" y="2950835"/>
            <a:ext cx="952141" cy="200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02E8EB0-1FA8-D081-80AD-9EEA543A6B02}"/>
              </a:ext>
            </a:extLst>
          </p:cNvPr>
          <p:cNvSpPr/>
          <p:nvPr/>
        </p:nvSpPr>
        <p:spPr bwMode="white">
          <a:xfrm>
            <a:off x="817027" y="3446943"/>
            <a:ext cx="914055" cy="257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C221646-4460-6C66-5A13-37584F090D5A}"/>
              </a:ext>
            </a:extLst>
          </p:cNvPr>
          <p:cNvSpPr/>
          <p:nvPr/>
        </p:nvSpPr>
        <p:spPr bwMode="white">
          <a:xfrm>
            <a:off x="769420" y="3962131"/>
            <a:ext cx="3827607" cy="257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8605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2025-07-23T13:21:02Z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