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33" autoAdjust="0"/>
    <p:restoredTop sz="94660"/>
  </p:normalViewPr>
  <p:slideViewPr>
    <p:cSldViewPr showGuides="1">
      <p:cViewPr>
        <p:scale>
          <a:sx n="73" d="100"/>
          <a:sy n="73" d="100"/>
        </p:scale>
        <p:origin x="54" y="-3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6897CF-5E7E-484B-BDA0-0C54FE498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847976"/>
            <a:ext cx="11377264" cy="10869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CC3953-B287-5041-5103-E2183A37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C9B989-0FB8-91CA-43EA-3AFB0140F7DD}"/>
              </a:ext>
            </a:extLst>
          </p:cNvPr>
          <p:cNvSpPr/>
          <p:nvPr/>
        </p:nvSpPr>
        <p:spPr bwMode="white">
          <a:xfrm>
            <a:off x="6767909" y="2909496"/>
            <a:ext cx="276121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62665A-D225-ED6F-01B7-5F57D6B252DC}"/>
              </a:ext>
            </a:extLst>
          </p:cNvPr>
          <p:cNvSpPr/>
          <p:nvPr/>
        </p:nvSpPr>
        <p:spPr bwMode="white">
          <a:xfrm>
            <a:off x="6939294" y="4118864"/>
            <a:ext cx="247556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EC606-D66A-384C-8EF4-F851286556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9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9CF9BE-D86D-AEF4-57DF-CDB70751C2BE}"/>
              </a:ext>
            </a:extLst>
          </p:cNvPr>
          <p:cNvSpPr/>
          <p:nvPr/>
        </p:nvSpPr>
        <p:spPr bwMode="white">
          <a:xfrm>
            <a:off x="4292342" y="2149160"/>
            <a:ext cx="323727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D26BE4-0BF2-453D-9763-0913AD34B059}"/>
              </a:ext>
            </a:extLst>
          </p:cNvPr>
          <p:cNvSpPr/>
          <p:nvPr/>
        </p:nvSpPr>
        <p:spPr bwMode="white">
          <a:xfrm>
            <a:off x="2321410" y="2759575"/>
            <a:ext cx="342770" cy="2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307B29-AD37-9108-7237-E0245FBADB3F}"/>
              </a:ext>
            </a:extLst>
          </p:cNvPr>
          <p:cNvSpPr/>
          <p:nvPr/>
        </p:nvSpPr>
        <p:spPr bwMode="white">
          <a:xfrm>
            <a:off x="4387556" y="3369990"/>
            <a:ext cx="704584" cy="2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4938C6-A382-881F-7F00-0D58FC00CD08}"/>
              </a:ext>
            </a:extLst>
          </p:cNvPr>
          <p:cNvSpPr/>
          <p:nvPr/>
        </p:nvSpPr>
        <p:spPr bwMode="white">
          <a:xfrm>
            <a:off x="1702518" y="3970867"/>
            <a:ext cx="647455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B18596-EA7A-2C55-C356-75FC7AF525C1}"/>
              </a:ext>
            </a:extLst>
          </p:cNvPr>
          <p:cNvSpPr/>
          <p:nvPr/>
        </p:nvSpPr>
        <p:spPr bwMode="white">
          <a:xfrm>
            <a:off x="4044785" y="4571745"/>
            <a:ext cx="666498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4EA4B8-030A-C32B-C8D2-A48035F8F51A}"/>
              </a:ext>
            </a:extLst>
          </p:cNvPr>
          <p:cNvSpPr/>
          <p:nvPr/>
        </p:nvSpPr>
        <p:spPr bwMode="white">
          <a:xfrm>
            <a:off x="2968866" y="5182160"/>
            <a:ext cx="637934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3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B84DB-268F-0EC7-5816-54D1DD7713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42373" cy="544536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03344A-2BD1-4670-B613-0388CACFD88D}"/>
              </a:ext>
            </a:extLst>
          </p:cNvPr>
          <p:cNvSpPr/>
          <p:nvPr/>
        </p:nvSpPr>
        <p:spPr bwMode="white">
          <a:xfrm>
            <a:off x="9048328" y="4509120"/>
            <a:ext cx="7920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7E3C89-48D3-4D7E-85B3-15EA291D23D5}"/>
              </a:ext>
            </a:extLst>
          </p:cNvPr>
          <p:cNvSpPr/>
          <p:nvPr/>
        </p:nvSpPr>
        <p:spPr bwMode="white">
          <a:xfrm>
            <a:off x="4151784" y="5687574"/>
            <a:ext cx="427179" cy="40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DA4C0C-1A4A-4A08-8D76-EEBE6CD8B92E}"/>
              </a:ext>
            </a:extLst>
          </p:cNvPr>
          <p:cNvSpPr/>
          <p:nvPr/>
        </p:nvSpPr>
        <p:spPr bwMode="white">
          <a:xfrm>
            <a:off x="2999656" y="6263638"/>
            <a:ext cx="427179" cy="40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E64084-FC70-4D28-87AF-99F0760C0EEF}"/>
              </a:ext>
            </a:extLst>
          </p:cNvPr>
          <p:cNvSpPr/>
          <p:nvPr/>
        </p:nvSpPr>
        <p:spPr bwMode="white">
          <a:xfrm>
            <a:off x="7536160" y="6231407"/>
            <a:ext cx="427179" cy="40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2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2025-07-23T14:20:21Z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