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4" autoAdjust="0"/>
    <p:restoredTop sz="94660"/>
  </p:normalViewPr>
  <p:slideViewPr>
    <p:cSldViewPr showGuides="1">
      <p:cViewPr>
        <p:scale>
          <a:sx n="60" d="100"/>
          <a:sy n="60" d="100"/>
        </p:scale>
        <p:origin x="744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F96AAE2-47F6-440E-B60D-CAA9C8939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2828925"/>
            <a:ext cx="934402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607A4-C9A3-5870-C9DC-015C792520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967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0F436C-D96A-2350-9870-57F74C803DD7}"/>
              </a:ext>
            </a:extLst>
          </p:cNvPr>
          <p:cNvSpPr/>
          <p:nvPr/>
        </p:nvSpPr>
        <p:spPr bwMode="white">
          <a:xfrm>
            <a:off x="3349722" y="2893797"/>
            <a:ext cx="209471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7A89EE-49F8-B291-1E9A-3D63F15E8DB1}"/>
              </a:ext>
            </a:extLst>
          </p:cNvPr>
          <p:cNvSpPr/>
          <p:nvPr/>
        </p:nvSpPr>
        <p:spPr bwMode="white">
          <a:xfrm>
            <a:off x="4606549" y="2893797"/>
            <a:ext cx="209471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88AC3C-358F-8561-3FEF-9BBA92D6CDB5}"/>
              </a:ext>
            </a:extLst>
          </p:cNvPr>
          <p:cNvSpPr/>
          <p:nvPr/>
        </p:nvSpPr>
        <p:spPr bwMode="white">
          <a:xfrm>
            <a:off x="6101410" y="2893797"/>
            <a:ext cx="371335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710800-99D8-C8D8-1471-306710E83144}"/>
              </a:ext>
            </a:extLst>
          </p:cNvPr>
          <p:cNvSpPr/>
          <p:nvPr/>
        </p:nvSpPr>
        <p:spPr bwMode="white">
          <a:xfrm>
            <a:off x="10633602" y="3103714"/>
            <a:ext cx="304685" cy="27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BF1E94-10E1-E466-87C5-ACF1BAFA7473}"/>
              </a:ext>
            </a:extLst>
          </p:cNvPr>
          <p:cNvSpPr/>
          <p:nvPr/>
        </p:nvSpPr>
        <p:spPr bwMode="white">
          <a:xfrm>
            <a:off x="3349722" y="3370882"/>
            <a:ext cx="209471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035BFF-C50B-15A3-6425-8D054EC2D72D}"/>
              </a:ext>
            </a:extLst>
          </p:cNvPr>
          <p:cNvSpPr/>
          <p:nvPr/>
        </p:nvSpPr>
        <p:spPr bwMode="white">
          <a:xfrm>
            <a:off x="4625591" y="3370882"/>
            <a:ext cx="152342" cy="2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A56035-2CED-C51C-F476-CF0F82E38DE6}"/>
              </a:ext>
            </a:extLst>
          </p:cNvPr>
          <p:cNvSpPr/>
          <p:nvPr/>
        </p:nvSpPr>
        <p:spPr bwMode="white">
          <a:xfrm>
            <a:off x="6101410" y="3370882"/>
            <a:ext cx="333249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7E1551B-2055-D930-BC81-A8E78230722A}"/>
              </a:ext>
            </a:extLst>
          </p:cNvPr>
          <p:cNvSpPr/>
          <p:nvPr/>
        </p:nvSpPr>
        <p:spPr bwMode="white">
          <a:xfrm>
            <a:off x="10671687" y="3571258"/>
            <a:ext cx="238035" cy="27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0B5E4CA-2B81-C8B6-94B2-327258CA3D1C}"/>
              </a:ext>
            </a:extLst>
          </p:cNvPr>
          <p:cNvSpPr/>
          <p:nvPr/>
        </p:nvSpPr>
        <p:spPr bwMode="white">
          <a:xfrm>
            <a:off x="3264030" y="3838425"/>
            <a:ext cx="333249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AA21DF8-E410-2DCA-D7D5-10740ABDA77E}"/>
              </a:ext>
            </a:extLst>
          </p:cNvPr>
          <p:cNvSpPr/>
          <p:nvPr/>
        </p:nvSpPr>
        <p:spPr bwMode="white">
          <a:xfrm>
            <a:off x="4844584" y="3838425"/>
            <a:ext cx="371335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924DEE01-73C1-43A6-9B4E-24EF45368D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983432" y="4509120"/>
            <a:ext cx="10560536" cy="1571612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0101156-973C-4999-9300-C8DBDC9F7132}"/>
              </a:ext>
            </a:extLst>
          </p:cNvPr>
          <p:cNvSpPr/>
          <p:nvPr/>
        </p:nvSpPr>
        <p:spPr bwMode="white">
          <a:xfrm>
            <a:off x="4030283" y="4842492"/>
            <a:ext cx="209471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5981BAF-AE5A-4E23-A7DA-4144AAEF8791}"/>
              </a:ext>
            </a:extLst>
          </p:cNvPr>
          <p:cNvSpPr/>
          <p:nvPr/>
        </p:nvSpPr>
        <p:spPr bwMode="white">
          <a:xfrm>
            <a:off x="6943835" y="4842492"/>
            <a:ext cx="218992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111228F-01FC-4064-8280-2D154031D0C8}"/>
              </a:ext>
            </a:extLst>
          </p:cNvPr>
          <p:cNvSpPr/>
          <p:nvPr/>
        </p:nvSpPr>
        <p:spPr bwMode="white">
          <a:xfrm>
            <a:off x="8676731" y="4842492"/>
            <a:ext cx="218992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789870E-47FF-48B3-9BC9-8B3C14B034B8}"/>
              </a:ext>
            </a:extLst>
          </p:cNvPr>
          <p:cNvSpPr/>
          <p:nvPr/>
        </p:nvSpPr>
        <p:spPr bwMode="white">
          <a:xfrm>
            <a:off x="9943079" y="4842492"/>
            <a:ext cx="209471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7906DAC-3577-4D99-A68D-F6DDE4C3A72C}"/>
              </a:ext>
            </a:extLst>
          </p:cNvPr>
          <p:cNvSpPr/>
          <p:nvPr/>
        </p:nvSpPr>
        <p:spPr bwMode="white">
          <a:xfrm>
            <a:off x="4411139" y="5652111"/>
            <a:ext cx="647455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70186D5-2460-482D-8637-A2021B9CE918}"/>
              </a:ext>
            </a:extLst>
          </p:cNvPr>
          <p:cNvSpPr/>
          <p:nvPr/>
        </p:nvSpPr>
        <p:spPr bwMode="white">
          <a:xfrm>
            <a:off x="7762676" y="5633061"/>
            <a:ext cx="666498" cy="28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68BD760-FE20-432E-8A22-AB321DE37FD7}"/>
              </a:ext>
            </a:extLst>
          </p:cNvPr>
          <p:cNvSpPr/>
          <p:nvPr/>
        </p:nvSpPr>
        <p:spPr bwMode="white">
          <a:xfrm>
            <a:off x="2622262" y="5628441"/>
            <a:ext cx="352754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367BC-FC17-0F26-7E31-9921444570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3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CB89A1-8C55-D363-C3B7-890EE08C61F2}"/>
              </a:ext>
            </a:extLst>
          </p:cNvPr>
          <p:cNvSpPr/>
          <p:nvPr/>
        </p:nvSpPr>
        <p:spPr bwMode="white">
          <a:xfrm>
            <a:off x="3935760" y="1840011"/>
            <a:ext cx="4536504" cy="58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B6024A-1370-4D2E-B22F-E5CB22A28F0D}"/>
              </a:ext>
            </a:extLst>
          </p:cNvPr>
          <p:cNvSpPr/>
          <p:nvPr/>
        </p:nvSpPr>
        <p:spPr bwMode="white">
          <a:xfrm>
            <a:off x="4367808" y="3104964"/>
            <a:ext cx="360040" cy="25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DFA0CED-E3F6-4A76-A59C-0F638515AD8F}"/>
              </a:ext>
            </a:extLst>
          </p:cNvPr>
          <p:cNvSpPr/>
          <p:nvPr/>
        </p:nvSpPr>
        <p:spPr bwMode="white">
          <a:xfrm>
            <a:off x="7536160" y="3115314"/>
            <a:ext cx="360040" cy="25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11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582BC-891A-F6AA-2023-77698E12EF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929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54E065-6B53-42AA-9809-D32915F23775}"/>
              </a:ext>
            </a:extLst>
          </p:cNvPr>
          <p:cNvSpPr/>
          <p:nvPr/>
        </p:nvSpPr>
        <p:spPr bwMode="white">
          <a:xfrm>
            <a:off x="1991544" y="2080632"/>
            <a:ext cx="360040" cy="26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6E811A-D68A-4098-99F0-18CBCA18B2A3}"/>
              </a:ext>
            </a:extLst>
          </p:cNvPr>
          <p:cNvSpPr/>
          <p:nvPr/>
        </p:nvSpPr>
        <p:spPr bwMode="white">
          <a:xfrm>
            <a:off x="1559496" y="2708920"/>
            <a:ext cx="288032" cy="26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CDA3A9-D24A-4AA6-B783-D279C57AD50C}"/>
              </a:ext>
            </a:extLst>
          </p:cNvPr>
          <p:cNvSpPr/>
          <p:nvPr/>
        </p:nvSpPr>
        <p:spPr bwMode="white">
          <a:xfrm>
            <a:off x="5015880" y="2080631"/>
            <a:ext cx="288032" cy="26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006B0A-3ABC-4841-B59A-37C3EA743B98}"/>
              </a:ext>
            </a:extLst>
          </p:cNvPr>
          <p:cNvSpPr/>
          <p:nvPr/>
        </p:nvSpPr>
        <p:spPr bwMode="white">
          <a:xfrm>
            <a:off x="5193182" y="2156830"/>
            <a:ext cx="135632" cy="11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9F6A47-9F74-45EA-BEEB-7CE227A02A63}"/>
              </a:ext>
            </a:extLst>
          </p:cNvPr>
          <p:cNvSpPr/>
          <p:nvPr/>
        </p:nvSpPr>
        <p:spPr bwMode="white">
          <a:xfrm>
            <a:off x="5195852" y="2669232"/>
            <a:ext cx="288032" cy="26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76225B-848C-4CAE-AAF1-5894702FE8CB}"/>
              </a:ext>
            </a:extLst>
          </p:cNvPr>
          <p:cNvSpPr/>
          <p:nvPr/>
        </p:nvSpPr>
        <p:spPr bwMode="white">
          <a:xfrm>
            <a:off x="8616280" y="2097453"/>
            <a:ext cx="360040" cy="26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0036554-6F64-430E-B899-75C1BE919190}"/>
              </a:ext>
            </a:extLst>
          </p:cNvPr>
          <p:cNvSpPr/>
          <p:nvPr/>
        </p:nvSpPr>
        <p:spPr bwMode="white">
          <a:xfrm>
            <a:off x="8472168" y="2693558"/>
            <a:ext cx="360040" cy="24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46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B3745-2E8A-0C2D-FB41-AE1647543E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516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1F410A3-EA0A-425B-ACCC-9846B32423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61" b="36245"/>
          <a:stretch/>
        </p:blipFill>
        <p:spPr>
          <a:xfrm>
            <a:off x="1055440" y="3717032"/>
            <a:ext cx="9824796" cy="97088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4D54AF-CBDD-4828-9F6F-49F1E47F531A}"/>
              </a:ext>
            </a:extLst>
          </p:cNvPr>
          <p:cNvSpPr/>
          <p:nvPr/>
        </p:nvSpPr>
        <p:spPr bwMode="white">
          <a:xfrm>
            <a:off x="2567608" y="3649161"/>
            <a:ext cx="432048" cy="57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50C495-E0C7-4874-A54A-5E4E6C26AB76}"/>
              </a:ext>
            </a:extLst>
          </p:cNvPr>
          <p:cNvSpPr/>
          <p:nvPr/>
        </p:nvSpPr>
        <p:spPr bwMode="white">
          <a:xfrm>
            <a:off x="6240016" y="3717032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7E2887E-30F5-4AB0-9D0E-F91C89C7A7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4939" y="4687921"/>
            <a:ext cx="6691461" cy="469271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3FAAD0F4-FBD0-4BBC-A414-97A12D2B489E}"/>
              </a:ext>
            </a:extLst>
          </p:cNvPr>
          <p:cNvSpPr/>
          <p:nvPr/>
        </p:nvSpPr>
        <p:spPr>
          <a:xfrm>
            <a:off x="5594585" y="4629020"/>
            <a:ext cx="1512168" cy="578502"/>
          </a:xfrm>
          <a:prstGeom prst="ellipse">
            <a:avLst/>
          </a:prstGeom>
          <a:noFill/>
          <a:ln w="19050">
            <a:solidFill>
              <a:srgbClr val="EC00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3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F242C-7F07-1E35-4807-4328295181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6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3369F9-420C-4818-E20F-F3642B25178A}"/>
              </a:ext>
            </a:extLst>
          </p:cNvPr>
          <p:cNvSpPr/>
          <p:nvPr/>
        </p:nvSpPr>
        <p:spPr bwMode="white">
          <a:xfrm>
            <a:off x="839416" y="3140968"/>
            <a:ext cx="597666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74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2025-07-23T22:56:51Z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