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514600"/>
            <a:ext cx="87630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10439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10439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6870" y="2104390"/>
            <a:ext cx="5905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10439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260" y="2817495"/>
            <a:ext cx="5905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81749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81749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735" y="281749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615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54266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27101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39615" y="427101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530" y="427101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90810" y="427101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63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0575"/>
            <a:ext cx="11111865" cy="32327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896745" y="3049905"/>
            <a:ext cx="3407410" cy="160337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39920" y="3049905"/>
            <a:ext cx="2376170" cy="167513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48525" y="2978150"/>
            <a:ext cx="3240405" cy="167513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08120" y="3068955"/>
            <a:ext cx="5472430" cy="158432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990303"/>
            <a:ext cx="942619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476" y="3990303"/>
            <a:ext cx="761712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3990303"/>
            <a:ext cx="761711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4677109"/>
            <a:ext cx="1809068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425" y="4677109"/>
            <a:ext cx="1447254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612" y="4677109"/>
            <a:ext cx="1437732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940" y="2730500"/>
            <a:ext cx="1511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0070" y="2730500"/>
            <a:ext cx="19024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4195" y="2717800"/>
            <a:ext cx="13208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355" y="3456305"/>
            <a:ext cx="7607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3565" y="3456305"/>
            <a:ext cx="9499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3560" y="3456305"/>
            <a:ext cx="96012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