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D59BF2-3C24-4213-A3AE-906B21A74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500312"/>
            <a:ext cx="9648825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87263-22FF-BD94-9B59-FA29B3773C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6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378FF-C576-40AA-515C-6B358B4C4870}"/>
              </a:ext>
            </a:extLst>
          </p:cNvPr>
          <p:cNvSpPr/>
          <p:nvPr/>
        </p:nvSpPr>
        <p:spPr bwMode="white">
          <a:xfrm>
            <a:off x="10056440" y="2492896"/>
            <a:ext cx="1561512" cy="85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2F8C0-8955-C3B6-445E-68356C5E6826}"/>
              </a:ext>
            </a:extLst>
          </p:cNvPr>
          <p:cNvSpPr/>
          <p:nvPr/>
        </p:nvSpPr>
        <p:spPr bwMode="white">
          <a:xfrm>
            <a:off x="8262770" y="2998646"/>
            <a:ext cx="1294911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5CD77F-FECA-13A6-1BDB-D5DC0D325427}"/>
              </a:ext>
            </a:extLst>
          </p:cNvPr>
          <p:cNvSpPr/>
          <p:nvPr/>
        </p:nvSpPr>
        <p:spPr bwMode="white">
          <a:xfrm>
            <a:off x="8262770" y="3447080"/>
            <a:ext cx="780755" cy="1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692C43A-D439-43E0-870E-74ABE8EDFE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/>
          <a:stretch/>
        </p:blipFill>
        <p:spPr>
          <a:xfrm>
            <a:off x="911424" y="4114482"/>
            <a:ext cx="10441160" cy="219483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B5EC9B-178B-4039-B7E6-DF2ED03F31CE}"/>
              </a:ext>
            </a:extLst>
          </p:cNvPr>
          <p:cNvSpPr/>
          <p:nvPr/>
        </p:nvSpPr>
        <p:spPr bwMode="white">
          <a:xfrm>
            <a:off x="3272733" y="5813096"/>
            <a:ext cx="218992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A47BB1-0BD3-495B-876B-9207FCFB068C}"/>
              </a:ext>
            </a:extLst>
          </p:cNvPr>
          <p:cNvSpPr/>
          <p:nvPr/>
        </p:nvSpPr>
        <p:spPr bwMode="white">
          <a:xfrm>
            <a:off x="5424572" y="5822639"/>
            <a:ext cx="352292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764604-84AE-4578-837D-3EEFF4A7E1A3}"/>
              </a:ext>
            </a:extLst>
          </p:cNvPr>
          <p:cNvSpPr/>
          <p:nvPr/>
        </p:nvSpPr>
        <p:spPr bwMode="white">
          <a:xfrm>
            <a:off x="7690668" y="5822639"/>
            <a:ext cx="209471" cy="2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AA5A8BF9-EADF-4978-94D1-695C06D2D9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335360" y="3573016"/>
            <a:ext cx="8184272" cy="169083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EAB86A-D049-4877-8B55-E1033F4BF983}"/>
              </a:ext>
            </a:extLst>
          </p:cNvPr>
          <p:cNvSpPr/>
          <p:nvPr/>
        </p:nvSpPr>
        <p:spPr bwMode="white">
          <a:xfrm>
            <a:off x="7104112" y="4653136"/>
            <a:ext cx="43204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620EFB7-546B-49F7-BADF-AB7861449E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25569"/>
          <a:stretch/>
        </p:blipFill>
        <p:spPr>
          <a:xfrm>
            <a:off x="345812" y="1393417"/>
            <a:ext cx="10788576" cy="201684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BFB3C8-BEBF-4BFC-8EC8-D693243D0A5C}"/>
              </a:ext>
            </a:extLst>
          </p:cNvPr>
          <p:cNvSpPr/>
          <p:nvPr/>
        </p:nvSpPr>
        <p:spPr bwMode="white">
          <a:xfrm>
            <a:off x="9490828" y="1969481"/>
            <a:ext cx="1561512" cy="85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047DAB-5B89-4BC8-9687-AD4638B30CCE}"/>
              </a:ext>
            </a:extLst>
          </p:cNvPr>
          <p:cNvSpPr/>
          <p:nvPr/>
        </p:nvSpPr>
        <p:spPr bwMode="white">
          <a:xfrm>
            <a:off x="7697158" y="2475231"/>
            <a:ext cx="1294911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E49A8C-D09B-466F-BEE4-F6F652A5557F}"/>
              </a:ext>
            </a:extLst>
          </p:cNvPr>
          <p:cNvSpPr/>
          <p:nvPr/>
        </p:nvSpPr>
        <p:spPr bwMode="white">
          <a:xfrm>
            <a:off x="7697158" y="2923665"/>
            <a:ext cx="780755" cy="1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6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9DA9F-CB25-579B-7D3E-51A948848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922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4B92BF2-FEAF-4FA0-8029-C8565F911B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936064" y="3573016"/>
            <a:ext cx="9624432" cy="299419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1A283-993E-46C5-A062-428BB12CD0C0}"/>
              </a:ext>
            </a:extLst>
          </p:cNvPr>
          <p:cNvSpPr/>
          <p:nvPr/>
        </p:nvSpPr>
        <p:spPr bwMode="white">
          <a:xfrm>
            <a:off x="4544678" y="4908006"/>
            <a:ext cx="314206" cy="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843C0-5E07-49EC-90EF-CC63DB41F947}"/>
              </a:ext>
            </a:extLst>
          </p:cNvPr>
          <p:cNvSpPr/>
          <p:nvPr/>
        </p:nvSpPr>
        <p:spPr bwMode="white">
          <a:xfrm>
            <a:off x="5811026" y="4908006"/>
            <a:ext cx="304685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18054C-9AFD-4A3B-9FB0-A068F73E4DC4}"/>
              </a:ext>
            </a:extLst>
          </p:cNvPr>
          <p:cNvSpPr/>
          <p:nvPr/>
        </p:nvSpPr>
        <p:spPr bwMode="white">
          <a:xfrm>
            <a:off x="7039288" y="4917542"/>
            <a:ext cx="34277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5B25A2-168B-4218-AD39-7088EB728BB3}"/>
              </a:ext>
            </a:extLst>
          </p:cNvPr>
          <p:cNvSpPr/>
          <p:nvPr/>
        </p:nvSpPr>
        <p:spPr bwMode="white">
          <a:xfrm>
            <a:off x="8153293" y="4917542"/>
            <a:ext cx="647455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B64F33-1207-4CB4-A781-82BA635C55A1}"/>
              </a:ext>
            </a:extLst>
          </p:cNvPr>
          <p:cNvSpPr/>
          <p:nvPr/>
        </p:nvSpPr>
        <p:spPr bwMode="white">
          <a:xfrm>
            <a:off x="9410119" y="4917542"/>
            <a:ext cx="65697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F96035-3D94-4C87-8BE6-835986CB1937}"/>
              </a:ext>
            </a:extLst>
          </p:cNvPr>
          <p:cNvSpPr/>
          <p:nvPr/>
        </p:nvSpPr>
        <p:spPr bwMode="white">
          <a:xfrm>
            <a:off x="4601807" y="5565966"/>
            <a:ext cx="152342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DC96A3-0082-4E0F-83B3-28155E44E933}"/>
              </a:ext>
            </a:extLst>
          </p:cNvPr>
          <p:cNvSpPr/>
          <p:nvPr/>
        </p:nvSpPr>
        <p:spPr bwMode="white">
          <a:xfrm>
            <a:off x="5839590" y="5565966"/>
            <a:ext cx="218992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5F0A4C-6F90-4E87-9931-1E1B6D3A9CC8}"/>
              </a:ext>
            </a:extLst>
          </p:cNvPr>
          <p:cNvSpPr/>
          <p:nvPr/>
        </p:nvSpPr>
        <p:spPr bwMode="white">
          <a:xfrm>
            <a:off x="7105938" y="5565966"/>
            <a:ext cx="218992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6BF250-CBC7-465F-A300-C1F6211730C9}"/>
              </a:ext>
            </a:extLst>
          </p:cNvPr>
          <p:cNvSpPr/>
          <p:nvPr/>
        </p:nvSpPr>
        <p:spPr bwMode="white">
          <a:xfrm>
            <a:off x="8315157" y="5565966"/>
            <a:ext cx="342770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BAA67D-360A-4116-9BF1-0313ECA85119}"/>
              </a:ext>
            </a:extLst>
          </p:cNvPr>
          <p:cNvSpPr/>
          <p:nvPr/>
        </p:nvSpPr>
        <p:spPr bwMode="white">
          <a:xfrm>
            <a:off x="9571983" y="5565966"/>
            <a:ext cx="352292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1F6EAF-DFAD-4B45-897C-D4719BCB7740}"/>
              </a:ext>
            </a:extLst>
          </p:cNvPr>
          <p:cNvSpPr/>
          <p:nvPr/>
        </p:nvSpPr>
        <p:spPr bwMode="white">
          <a:xfrm>
            <a:off x="3754401" y="6195319"/>
            <a:ext cx="22851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28BC685-C7F5-4D1C-8D05-39928F0D8611}"/>
              </a:ext>
            </a:extLst>
          </p:cNvPr>
          <p:cNvSpPr/>
          <p:nvPr/>
        </p:nvSpPr>
        <p:spPr bwMode="white">
          <a:xfrm>
            <a:off x="5182613" y="6204854"/>
            <a:ext cx="209471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5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EB411-4CCB-FB21-1D33-78F49B452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7A162-E70A-19F7-FCA5-FCA20B613EDA}"/>
              </a:ext>
            </a:extLst>
          </p:cNvPr>
          <p:cNvSpPr/>
          <p:nvPr/>
        </p:nvSpPr>
        <p:spPr bwMode="white">
          <a:xfrm>
            <a:off x="492001" y="2348880"/>
            <a:ext cx="25076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7139F9-33F6-4A41-BD92-1BF212196000}"/>
              </a:ext>
            </a:extLst>
          </p:cNvPr>
          <p:cNvSpPr/>
          <p:nvPr/>
        </p:nvSpPr>
        <p:spPr bwMode="white">
          <a:xfrm>
            <a:off x="2927648" y="2401598"/>
            <a:ext cx="38884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8EE4FE-6F89-4943-9FE9-53D8EF062CD6}"/>
              </a:ext>
            </a:extLst>
          </p:cNvPr>
          <p:cNvSpPr/>
          <p:nvPr/>
        </p:nvSpPr>
        <p:spPr bwMode="white">
          <a:xfrm>
            <a:off x="785863" y="2833646"/>
            <a:ext cx="70162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2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2025-07-23T23:48:17Z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