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30" r:id="rId4"/>
    <p:sldId id="329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1345" y="2543175"/>
            <a:ext cx="8448675" cy="1771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153" y="2215323"/>
            <a:ext cx="399899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1712" y="2215323"/>
            <a:ext cx="409420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272" y="2215323"/>
            <a:ext cx="409420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0831" y="2215323"/>
            <a:ext cx="409420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8060" y="2968347"/>
            <a:ext cx="590327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63526" y="2968347"/>
            <a:ext cx="409420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58085" y="2968347"/>
            <a:ext cx="590327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71687" y="2968347"/>
            <a:ext cx="571284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68967" y="3721371"/>
            <a:ext cx="590327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63526" y="3721371"/>
            <a:ext cx="590327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58085" y="3721371"/>
            <a:ext cx="590327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71687" y="3721371"/>
            <a:ext cx="752192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68967" y="4474395"/>
            <a:ext cx="590327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63526" y="4474395"/>
            <a:ext cx="590327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58085" y="4474395"/>
            <a:ext cx="590327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652644" y="4474395"/>
            <a:ext cx="590327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00810"/>
            <a:ext cx="11340000" cy="3162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2101111"/>
            <a:ext cx="885491" cy="25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67657" y="2101111"/>
            <a:ext cx="914055" cy="25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313910"/>
            <a:ext cx="11340000" cy="2391428"/>
          </a:xfrm>
          <a:prstGeom prst="rect">
            <a:avLst/>
          </a:prstGeom>
        </p:spPr>
      </p:pic>
      <p:sp useBgFill="1">
        <p:nvSpPr>
          <p:cNvPr id="51" name="矩形 50"/>
          <p:cNvSpPr/>
          <p:nvPr/>
        </p:nvSpPr>
        <p:spPr bwMode="white">
          <a:xfrm>
            <a:off x="2089822" y="4466351"/>
            <a:ext cx="904534" cy="25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7593330" y="4439920"/>
            <a:ext cx="89471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623570" y="2708910"/>
            <a:ext cx="2202180" cy="15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6452870" y="2708910"/>
            <a:ext cx="2034540" cy="15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623570" y="5085080"/>
            <a:ext cx="1955800" cy="15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6240145" y="5085080"/>
            <a:ext cx="2041525" cy="159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6070" y="2708910"/>
            <a:ext cx="2712085" cy="15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87410" y="2708910"/>
            <a:ext cx="3047365" cy="15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7800" y="5085080"/>
            <a:ext cx="2840355" cy="15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02320" y="5085080"/>
            <a:ext cx="3040380" cy="159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8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6775" y="3100451"/>
            <a:ext cx="390377" cy="2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2921" y="3100451"/>
            <a:ext cx="390377" cy="2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1460" y="4138690"/>
            <a:ext cx="380856" cy="2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00695" y="4091940"/>
            <a:ext cx="26162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9798" y="4605422"/>
            <a:ext cx="2028060" cy="28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91687" y="4614947"/>
            <a:ext cx="2342267" cy="323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2025-07-30T06:21:29Z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