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4" r:id="rId4"/>
    <p:sldId id="343" r:id="rId5"/>
    <p:sldId id="342" r:id="rId6"/>
    <p:sldId id="340" r:id="rId7"/>
    <p:sldId id="339" r:id="rId8"/>
    <p:sldId id="338" r:id="rId9"/>
    <p:sldId id="336" r:id="rId10"/>
    <p:sldId id="335" r:id="rId11"/>
    <p:sldId id="334" r:id="rId12"/>
    <p:sldId id="333" r:id="rId13"/>
    <p:sldId id="332" r:id="rId14"/>
    <p:sldId id="330" r:id="rId15"/>
    <p:sldId id="328" r:id="rId16"/>
    <p:sldId id="32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38" autoAdjust="0"/>
    <p:restoredTop sz="94660"/>
  </p:normalViewPr>
  <p:slideViewPr>
    <p:cSldViewPr showGuides="1">
      <p:cViewPr>
        <p:scale>
          <a:sx n="70" d="100"/>
          <a:sy n="70" d="100"/>
        </p:scale>
        <p:origin x="318" y="-1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214E70-D1E2-485D-BA9D-7D46871FB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124200"/>
            <a:ext cx="11593287" cy="7818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C2889-55E4-8172-47A5-E44A384337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07"/>
          <a:stretch/>
        </p:blipFill>
        <p:spPr>
          <a:xfrm>
            <a:off x="360000" y="1224000"/>
            <a:ext cx="11340000" cy="6857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A489467-7A61-488D-95E0-A984CA120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1909763"/>
            <a:ext cx="8928992" cy="289172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FC1D96F-E02E-4D6F-8020-CC330DC25B6F}"/>
              </a:ext>
            </a:extLst>
          </p:cNvPr>
          <p:cNvCxnSpPr>
            <a:cxnSpLocks/>
          </p:cNvCxnSpPr>
          <p:nvPr/>
        </p:nvCxnSpPr>
        <p:spPr>
          <a:xfrm>
            <a:off x="2279576" y="2815179"/>
            <a:ext cx="4104456" cy="1333901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0AFB734-ACCE-4A93-A78B-6378436BC5A5}"/>
              </a:ext>
            </a:extLst>
          </p:cNvPr>
          <p:cNvCxnSpPr>
            <a:cxnSpLocks/>
          </p:cNvCxnSpPr>
          <p:nvPr/>
        </p:nvCxnSpPr>
        <p:spPr>
          <a:xfrm>
            <a:off x="4655840" y="2815179"/>
            <a:ext cx="4104456" cy="1333901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3A02A42-A251-4439-A0B2-3F8C00996DBA}"/>
              </a:ext>
            </a:extLst>
          </p:cNvPr>
          <p:cNvCxnSpPr>
            <a:cxnSpLocks/>
          </p:cNvCxnSpPr>
          <p:nvPr/>
        </p:nvCxnSpPr>
        <p:spPr>
          <a:xfrm flipH="1">
            <a:off x="2279576" y="2815179"/>
            <a:ext cx="4752528" cy="1333901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7870194-B9EB-4A29-823D-8BB145CCBA6F}"/>
              </a:ext>
            </a:extLst>
          </p:cNvPr>
          <p:cNvCxnSpPr>
            <a:cxnSpLocks/>
          </p:cNvCxnSpPr>
          <p:nvPr/>
        </p:nvCxnSpPr>
        <p:spPr>
          <a:xfrm flipH="1">
            <a:off x="4655840" y="2815178"/>
            <a:ext cx="4752528" cy="1333901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64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839BF-59B1-C392-A0EE-14F2AA0465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52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0D1C0-2D54-4205-11F0-8A97B7118ABD}"/>
              </a:ext>
            </a:extLst>
          </p:cNvPr>
          <p:cNvSpPr/>
          <p:nvPr/>
        </p:nvSpPr>
        <p:spPr bwMode="white">
          <a:xfrm>
            <a:off x="3791744" y="2329299"/>
            <a:ext cx="4464496" cy="77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9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A61C8-25B6-D025-A78E-D96D00163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7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CB77B1-E666-AE21-1BBE-1CAA5040B39B}"/>
              </a:ext>
            </a:extLst>
          </p:cNvPr>
          <p:cNvSpPr/>
          <p:nvPr/>
        </p:nvSpPr>
        <p:spPr bwMode="white">
          <a:xfrm>
            <a:off x="10176574" y="1357311"/>
            <a:ext cx="390377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16BD5C-A098-D11C-C296-143AF86B4838}"/>
              </a:ext>
            </a:extLst>
          </p:cNvPr>
          <p:cNvSpPr/>
          <p:nvPr/>
        </p:nvSpPr>
        <p:spPr bwMode="white">
          <a:xfrm>
            <a:off x="4568463" y="3652172"/>
            <a:ext cx="247556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2714D7-4645-0D22-9B02-12B8C41786AD}"/>
              </a:ext>
            </a:extLst>
          </p:cNvPr>
          <p:cNvSpPr/>
          <p:nvPr/>
        </p:nvSpPr>
        <p:spPr bwMode="white">
          <a:xfrm>
            <a:off x="6558438" y="4052106"/>
            <a:ext cx="329650" cy="31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EEB141-B2E6-8B27-9244-90717BDE646A}"/>
              </a:ext>
            </a:extLst>
          </p:cNvPr>
          <p:cNvSpPr/>
          <p:nvPr/>
        </p:nvSpPr>
        <p:spPr bwMode="white">
          <a:xfrm>
            <a:off x="4749370" y="4871019"/>
            <a:ext cx="371335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32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D1AE3-DD0B-5B02-89D4-38CA08A7B2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182"/>
          <a:stretch/>
        </p:blipFill>
        <p:spPr>
          <a:xfrm>
            <a:off x="360000" y="1224001"/>
            <a:ext cx="11340000" cy="62082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E1BC91B-B2BE-4C50-88D9-3F8F6D8036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2" t="17023" r="31003"/>
          <a:stretch/>
        </p:blipFill>
        <p:spPr>
          <a:xfrm>
            <a:off x="4447935" y="3835724"/>
            <a:ext cx="2672871" cy="271332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AE7318D-A2D6-41F3-A15C-4865D48F7B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983432" y="1916832"/>
            <a:ext cx="8832344" cy="188232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4BDCA9-BC10-45E8-9431-FA7801CB23C8}"/>
              </a:ext>
            </a:extLst>
          </p:cNvPr>
          <p:cNvSpPr/>
          <p:nvPr/>
        </p:nvSpPr>
        <p:spPr bwMode="white">
          <a:xfrm>
            <a:off x="4193525" y="1973908"/>
            <a:ext cx="508820" cy="47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BFAAB7-7957-4792-9392-516FFCB6559F}"/>
              </a:ext>
            </a:extLst>
          </p:cNvPr>
          <p:cNvSpPr/>
          <p:nvPr/>
        </p:nvSpPr>
        <p:spPr bwMode="white">
          <a:xfrm>
            <a:off x="8497195" y="1974555"/>
            <a:ext cx="508821" cy="47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2E2CA2-6CB6-4C13-A5CE-321A996052EB}"/>
              </a:ext>
            </a:extLst>
          </p:cNvPr>
          <p:cNvSpPr/>
          <p:nvPr/>
        </p:nvSpPr>
        <p:spPr bwMode="white">
          <a:xfrm>
            <a:off x="4001719" y="2738557"/>
            <a:ext cx="1028312" cy="3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D3BE50-50AB-4C47-A235-6C69E3274C3C}"/>
              </a:ext>
            </a:extLst>
          </p:cNvPr>
          <p:cNvSpPr/>
          <p:nvPr/>
        </p:nvSpPr>
        <p:spPr bwMode="white">
          <a:xfrm>
            <a:off x="8524389" y="2757667"/>
            <a:ext cx="361813" cy="2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EE5F7A-7C6C-40DE-9EEE-869F75ABD163}"/>
              </a:ext>
            </a:extLst>
          </p:cNvPr>
          <p:cNvSpPr/>
          <p:nvPr/>
        </p:nvSpPr>
        <p:spPr bwMode="white">
          <a:xfrm>
            <a:off x="4020761" y="3369184"/>
            <a:ext cx="1009269" cy="3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62E7CC-76AE-4F65-A4B8-132DA4A32C1F}"/>
              </a:ext>
            </a:extLst>
          </p:cNvPr>
          <p:cNvSpPr/>
          <p:nvPr/>
        </p:nvSpPr>
        <p:spPr bwMode="white">
          <a:xfrm>
            <a:off x="8514867" y="3378739"/>
            <a:ext cx="361813" cy="28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75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71B4C-48E1-1461-3552-5E66E326D2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279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C436371-54E3-470B-B938-548362A493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7" r="22749"/>
          <a:stretch/>
        </p:blipFill>
        <p:spPr>
          <a:xfrm>
            <a:off x="1080080" y="5449926"/>
            <a:ext cx="8760336" cy="114742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2F47054-8587-48EE-88A4-5BDE9CF0AD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7" r="28465" b="27212"/>
          <a:stretch/>
        </p:blipFill>
        <p:spPr>
          <a:xfrm>
            <a:off x="6456040" y="3107522"/>
            <a:ext cx="4386459" cy="233697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5FF599-BB5F-432D-8D81-FE0CD09BDF8F}"/>
              </a:ext>
            </a:extLst>
          </p:cNvPr>
          <p:cNvSpPr/>
          <p:nvPr/>
        </p:nvSpPr>
        <p:spPr bwMode="white">
          <a:xfrm>
            <a:off x="8112224" y="3212976"/>
            <a:ext cx="380856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DBB783-77A3-4AE9-982A-7950A36045A1}"/>
              </a:ext>
            </a:extLst>
          </p:cNvPr>
          <p:cNvSpPr/>
          <p:nvPr/>
        </p:nvSpPr>
        <p:spPr bwMode="white">
          <a:xfrm>
            <a:off x="9336360" y="4149080"/>
            <a:ext cx="380856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2F2D0A-A99D-495E-8782-2FA1EFF74F41}"/>
              </a:ext>
            </a:extLst>
          </p:cNvPr>
          <p:cNvSpPr/>
          <p:nvPr/>
        </p:nvSpPr>
        <p:spPr bwMode="white">
          <a:xfrm>
            <a:off x="6816080" y="4149080"/>
            <a:ext cx="380856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163B87-0F2A-44F0-A0D4-AE0A488A654A}"/>
              </a:ext>
            </a:extLst>
          </p:cNvPr>
          <p:cNvSpPr/>
          <p:nvPr/>
        </p:nvSpPr>
        <p:spPr bwMode="white">
          <a:xfrm>
            <a:off x="6816080" y="3221920"/>
            <a:ext cx="380856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46B13A-5464-40EC-8F57-C4076AA9EFB8}"/>
              </a:ext>
            </a:extLst>
          </p:cNvPr>
          <p:cNvSpPr/>
          <p:nvPr/>
        </p:nvSpPr>
        <p:spPr bwMode="white">
          <a:xfrm>
            <a:off x="9336360" y="3221920"/>
            <a:ext cx="380856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31E0DD-459E-4912-B1C0-9699C181CF5E}"/>
              </a:ext>
            </a:extLst>
          </p:cNvPr>
          <p:cNvSpPr/>
          <p:nvPr/>
        </p:nvSpPr>
        <p:spPr bwMode="white">
          <a:xfrm>
            <a:off x="6812860" y="5013176"/>
            <a:ext cx="380856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2607B6-2C1D-4657-9FA0-1049347DC5DF}"/>
              </a:ext>
            </a:extLst>
          </p:cNvPr>
          <p:cNvSpPr/>
          <p:nvPr/>
        </p:nvSpPr>
        <p:spPr bwMode="white">
          <a:xfrm>
            <a:off x="9336360" y="5013175"/>
            <a:ext cx="380856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4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F7DDA-F15D-2E2A-92B4-14BB024EC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31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05A37-DD63-2EAD-EAB8-B6D311F65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512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514CA-C0C2-6ED5-7EC2-909566DC0BA1}"/>
              </a:ext>
            </a:extLst>
          </p:cNvPr>
          <p:cNvSpPr/>
          <p:nvPr/>
        </p:nvSpPr>
        <p:spPr bwMode="white">
          <a:xfrm>
            <a:off x="664685" y="2010700"/>
            <a:ext cx="4075163" cy="26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5A8FEC6-5863-49F7-9F1D-F29D7579F8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5281"/>
            <a:ext cx="11340000" cy="102175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FD7CEA-306C-4C6A-BA66-DE8EC1129F30}"/>
              </a:ext>
            </a:extLst>
          </p:cNvPr>
          <p:cNvSpPr/>
          <p:nvPr/>
        </p:nvSpPr>
        <p:spPr bwMode="white">
          <a:xfrm>
            <a:off x="683727" y="3421010"/>
            <a:ext cx="5960403" cy="26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40E5E0A-21B7-4148-9639-747B1209D4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93542"/>
            <a:ext cx="11340000" cy="168373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7D7628-0168-4859-A59B-8A5CCF4CB2E9}"/>
              </a:ext>
            </a:extLst>
          </p:cNvPr>
          <p:cNvSpPr/>
          <p:nvPr/>
        </p:nvSpPr>
        <p:spPr bwMode="white">
          <a:xfrm>
            <a:off x="683727" y="5523306"/>
            <a:ext cx="5236775" cy="26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0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C626B-8C8A-558C-8FD3-D8587DEF9B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888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8AC896-15AC-1A3F-303E-3112009CFD5A}"/>
              </a:ext>
            </a:extLst>
          </p:cNvPr>
          <p:cNvSpPr/>
          <p:nvPr/>
        </p:nvSpPr>
        <p:spPr bwMode="white">
          <a:xfrm>
            <a:off x="4140000" y="3125551"/>
            <a:ext cx="695062" cy="30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81445E-80AE-7C3A-F86C-AEC0D97EB198}"/>
              </a:ext>
            </a:extLst>
          </p:cNvPr>
          <p:cNvSpPr/>
          <p:nvPr/>
        </p:nvSpPr>
        <p:spPr bwMode="white">
          <a:xfrm>
            <a:off x="6882166" y="3125551"/>
            <a:ext cx="695062" cy="30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E75EB5-7272-9E73-4D42-25697994DEF4}"/>
              </a:ext>
            </a:extLst>
          </p:cNvPr>
          <p:cNvSpPr/>
          <p:nvPr/>
        </p:nvSpPr>
        <p:spPr bwMode="white">
          <a:xfrm>
            <a:off x="9890931" y="3154217"/>
            <a:ext cx="380856" cy="24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B78E6-FA42-0541-6C2F-BE064C39C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B818BA-A8CB-41E3-937C-07018D0AA6F1}"/>
              </a:ext>
            </a:extLst>
          </p:cNvPr>
          <p:cNvSpPr/>
          <p:nvPr/>
        </p:nvSpPr>
        <p:spPr bwMode="white">
          <a:xfrm>
            <a:off x="3302115" y="3198342"/>
            <a:ext cx="685541" cy="3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82BA7E-DEA2-3BAF-F7FA-E94CDFAE94F2}"/>
              </a:ext>
            </a:extLst>
          </p:cNvPr>
          <p:cNvSpPr/>
          <p:nvPr/>
        </p:nvSpPr>
        <p:spPr bwMode="white">
          <a:xfrm>
            <a:off x="8424634" y="3198342"/>
            <a:ext cx="361813" cy="3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DC9AC1-1125-D0C4-A3B4-45F4DDF0EF20}"/>
              </a:ext>
            </a:extLst>
          </p:cNvPr>
          <p:cNvSpPr/>
          <p:nvPr/>
        </p:nvSpPr>
        <p:spPr bwMode="white">
          <a:xfrm>
            <a:off x="2797481" y="4743479"/>
            <a:ext cx="685541" cy="3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9206FC-A480-7B29-F38A-EC42829D8EB6}"/>
              </a:ext>
            </a:extLst>
          </p:cNvPr>
          <p:cNvSpPr/>
          <p:nvPr/>
        </p:nvSpPr>
        <p:spPr bwMode="white">
          <a:xfrm>
            <a:off x="9433904" y="4743479"/>
            <a:ext cx="685541" cy="3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326BD-500D-C294-5785-E378C18802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2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D72EDE-DCB5-D162-2610-E9F973761A90}"/>
              </a:ext>
            </a:extLst>
          </p:cNvPr>
          <p:cNvSpPr/>
          <p:nvPr/>
        </p:nvSpPr>
        <p:spPr bwMode="white">
          <a:xfrm>
            <a:off x="1512090" y="2043878"/>
            <a:ext cx="399899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F1F212-B755-7C9E-8958-B673F0AED199}"/>
              </a:ext>
            </a:extLst>
          </p:cNvPr>
          <p:cNvSpPr/>
          <p:nvPr/>
        </p:nvSpPr>
        <p:spPr bwMode="white">
          <a:xfrm>
            <a:off x="4701763" y="2043878"/>
            <a:ext cx="218992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4EDA27-50FE-82CE-DDEB-4DABED90BC75}"/>
              </a:ext>
            </a:extLst>
          </p:cNvPr>
          <p:cNvSpPr/>
          <p:nvPr/>
        </p:nvSpPr>
        <p:spPr bwMode="white">
          <a:xfrm>
            <a:off x="2626095" y="2634954"/>
            <a:ext cx="152342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A9F696-B6E4-F2C8-793F-DBC19F218574}"/>
              </a:ext>
            </a:extLst>
          </p:cNvPr>
          <p:cNvSpPr/>
          <p:nvPr/>
        </p:nvSpPr>
        <p:spPr bwMode="white">
          <a:xfrm>
            <a:off x="9014962" y="2634954"/>
            <a:ext cx="371335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02719B-86B4-9E61-5754-FF1BA3352EC5}"/>
              </a:ext>
            </a:extLst>
          </p:cNvPr>
          <p:cNvSpPr/>
          <p:nvPr/>
        </p:nvSpPr>
        <p:spPr bwMode="white">
          <a:xfrm>
            <a:off x="2597531" y="3226029"/>
            <a:ext cx="238035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6A6AB2-9C80-1AEA-52E4-F039E24C83CC}"/>
              </a:ext>
            </a:extLst>
          </p:cNvPr>
          <p:cNvSpPr/>
          <p:nvPr/>
        </p:nvSpPr>
        <p:spPr bwMode="white">
          <a:xfrm>
            <a:off x="6149017" y="3226029"/>
            <a:ext cx="209471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B83D6B-7499-A353-BA87-EEA8CD44A226}"/>
              </a:ext>
            </a:extLst>
          </p:cNvPr>
          <p:cNvSpPr/>
          <p:nvPr/>
        </p:nvSpPr>
        <p:spPr bwMode="white">
          <a:xfrm>
            <a:off x="2102418" y="3817105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407969-B1B0-6A78-D7F6-A43C81FAEA8E}"/>
              </a:ext>
            </a:extLst>
          </p:cNvPr>
          <p:cNvSpPr/>
          <p:nvPr/>
        </p:nvSpPr>
        <p:spPr bwMode="white">
          <a:xfrm>
            <a:off x="6149017" y="3817105"/>
            <a:ext cx="2094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9CC67F-58A2-BE02-3255-BD72CCD161A3}"/>
              </a:ext>
            </a:extLst>
          </p:cNvPr>
          <p:cNvSpPr/>
          <p:nvPr/>
        </p:nvSpPr>
        <p:spPr bwMode="white">
          <a:xfrm>
            <a:off x="2597531" y="4417713"/>
            <a:ext cx="228513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88BDBB-50F7-B7BC-DB18-3F4FF586546F}"/>
              </a:ext>
            </a:extLst>
          </p:cNvPr>
          <p:cNvSpPr/>
          <p:nvPr/>
        </p:nvSpPr>
        <p:spPr bwMode="white">
          <a:xfrm>
            <a:off x="9014962" y="4417713"/>
            <a:ext cx="152342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2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1F590-3BAE-2E28-ACBB-486AE3FBF5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7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8ED67-0CB7-DE07-E2F7-A3D84996605B}"/>
              </a:ext>
            </a:extLst>
          </p:cNvPr>
          <p:cNvSpPr/>
          <p:nvPr/>
        </p:nvSpPr>
        <p:spPr bwMode="white">
          <a:xfrm>
            <a:off x="1386042" y="2193553"/>
            <a:ext cx="306955" cy="29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ED438-6529-3E30-ECD1-89B6F0FB165A}"/>
              </a:ext>
            </a:extLst>
          </p:cNvPr>
          <p:cNvSpPr/>
          <p:nvPr/>
        </p:nvSpPr>
        <p:spPr bwMode="white">
          <a:xfrm>
            <a:off x="5254005" y="2244186"/>
            <a:ext cx="247556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92DEA7-955A-C289-D573-CF5DAF5EBC41}"/>
              </a:ext>
            </a:extLst>
          </p:cNvPr>
          <p:cNvSpPr/>
          <p:nvPr/>
        </p:nvSpPr>
        <p:spPr bwMode="white">
          <a:xfrm>
            <a:off x="9043526" y="2244186"/>
            <a:ext cx="361813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5CB594-C387-54D5-E8BF-E3A1B3DE43B8}"/>
              </a:ext>
            </a:extLst>
          </p:cNvPr>
          <p:cNvSpPr/>
          <p:nvPr/>
        </p:nvSpPr>
        <p:spPr bwMode="white">
          <a:xfrm>
            <a:off x="1692997" y="2968804"/>
            <a:ext cx="352292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5CC49B-5CAA-2A54-267E-69402A8C2B79}"/>
              </a:ext>
            </a:extLst>
          </p:cNvPr>
          <p:cNvSpPr/>
          <p:nvPr/>
        </p:nvSpPr>
        <p:spPr bwMode="white">
          <a:xfrm>
            <a:off x="9376775" y="2968804"/>
            <a:ext cx="371335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7AE5E4-D237-DC08-6DDA-94A10468C683}"/>
              </a:ext>
            </a:extLst>
          </p:cNvPr>
          <p:cNvSpPr/>
          <p:nvPr/>
        </p:nvSpPr>
        <p:spPr bwMode="white">
          <a:xfrm>
            <a:off x="5387304" y="3579009"/>
            <a:ext cx="352292" cy="2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8070CA-B734-42CD-F6A6-4EDD5599BD7C}"/>
              </a:ext>
            </a:extLst>
          </p:cNvPr>
          <p:cNvSpPr/>
          <p:nvPr/>
        </p:nvSpPr>
        <p:spPr bwMode="white">
          <a:xfrm>
            <a:off x="8424634" y="3559941"/>
            <a:ext cx="333248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2DFD56-F5D3-3579-CF8E-4FD2BDE855A4}"/>
              </a:ext>
            </a:extLst>
          </p:cNvPr>
          <p:cNvSpPr/>
          <p:nvPr/>
        </p:nvSpPr>
        <p:spPr bwMode="white">
          <a:xfrm>
            <a:off x="1197884" y="4151077"/>
            <a:ext cx="352292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017FE2-2209-86A8-9501-4F91C74B8F15}"/>
              </a:ext>
            </a:extLst>
          </p:cNvPr>
          <p:cNvSpPr/>
          <p:nvPr/>
        </p:nvSpPr>
        <p:spPr bwMode="white">
          <a:xfrm>
            <a:off x="4035264" y="4160611"/>
            <a:ext cx="361813" cy="28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994259A2-6B4D-4005-9A04-D6A1DECD89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136"/>
            <a:ext cx="11340000" cy="1079314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9896E0-8224-4442-A112-80DE9BF13CD1}"/>
              </a:ext>
            </a:extLst>
          </p:cNvPr>
          <p:cNvSpPr/>
          <p:nvPr/>
        </p:nvSpPr>
        <p:spPr bwMode="white">
          <a:xfrm>
            <a:off x="7358236" y="4786856"/>
            <a:ext cx="695062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ABE8A7-1FA1-4039-AF85-427F0A54C9F3}"/>
              </a:ext>
            </a:extLst>
          </p:cNvPr>
          <p:cNvSpPr/>
          <p:nvPr/>
        </p:nvSpPr>
        <p:spPr bwMode="white">
          <a:xfrm>
            <a:off x="1197884" y="5388598"/>
            <a:ext cx="685541" cy="2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ADC5A3-8DED-433A-9048-17FEAAB04D02}"/>
              </a:ext>
            </a:extLst>
          </p:cNvPr>
          <p:cNvSpPr/>
          <p:nvPr/>
        </p:nvSpPr>
        <p:spPr bwMode="white">
          <a:xfrm>
            <a:off x="5387304" y="2961107"/>
            <a:ext cx="352292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9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03E65-37B1-F66B-30A0-7721CB7E39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2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1ABD93-C348-D776-089A-3042F6FBDD3B}"/>
              </a:ext>
            </a:extLst>
          </p:cNvPr>
          <p:cNvSpPr/>
          <p:nvPr/>
        </p:nvSpPr>
        <p:spPr bwMode="white">
          <a:xfrm>
            <a:off x="4358992" y="2005918"/>
            <a:ext cx="228513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D2DD72-0B59-A324-10F4-BD63E809B0C3}"/>
              </a:ext>
            </a:extLst>
          </p:cNvPr>
          <p:cNvSpPr/>
          <p:nvPr/>
        </p:nvSpPr>
        <p:spPr bwMode="white">
          <a:xfrm>
            <a:off x="4044785" y="2635266"/>
            <a:ext cx="371335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10604B-6303-6912-F527-697C618E832C}"/>
              </a:ext>
            </a:extLst>
          </p:cNvPr>
          <p:cNvSpPr/>
          <p:nvPr/>
        </p:nvSpPr>
        <p:spPr bwMode="white">
          <a:xfrm>
            <a:off x="4025743" y="3274151"/>
            <a:ext cx="333249" cy="41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4B390A-D03C-F6A2-6737-7D3449FB4F6F}"/>
              </a:ext>
            </a:extLst>
          </p:cNvPr>
          <p:cNvSpPr/>
          <p:nvPr/>
        </p:nvSpPr>
        <p:spPr bwMode="white">
          <a:xfrm>
            <a:off x="4025743" y="3903499"/>
            <a:ext cx="228513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8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DC564-4829-0FB8-6F8A-512E1A51ED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94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933340-8E7C-40E3-9E71-C03959ADBBD3}"/>
              </a:ext>
            </a:extLst>
          </p:cNvPr>
          <p:cNvSpPr/>
          <p:nvPr/>
        </p:nvSpPr>
        <p:spPr bwMode="white">
          <a:xfrm>
            <a:off x="7329672" y="2205996"/>
            <a:ext cx="238035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BF8384-88C2-42C5-B4BB-83F66FDF11A1}"/>
              </a:ext>
            </a:extLst>
          </p:cNvPr>
          <p:cNvSpPr/>
          <p:nvPr/>
        </p:nvSpPr>
        <p:spPr bwMode="white">
          <a:xfrm>
            <a:off x="5825289" y="3474011"/>
            <a:ext cx="238035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5DB38D5-BD12-4439-A83F-E4D4295C70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54817"/>
          <a:stretch/>
        </p:blipFill>
        <p:spPr>
          <a:xfrm>
            <a:off x="1055440" y="4581128"/>
            <a:ext cx="9768448" cy="112488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0264F6-F054-4270-B723-87B6D61C06ED}"/>
              </a:ext>
            </a:extLst>
          </p:cNvPr>
          <p:cNvSpPr/>
          <p:nvPr/>
        </p:nvSpPr>
        <p:spPr bwMode="white">
          <a:xfrm>
            <a:off x="6996800" y="4743286"/>
            <a:ext cx="228513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28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C97FB-399B-E02E-A9DD-8244F5221B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60" r="13858"/>
          <a:stretch/>
        </p:blipFill>
        <p:spPr>
          <a:xfrm>
            <a:off x="360000" y="1340768"/>
            <a:ext cx="9768448" cy="114871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D4A5C2-1A24-3E7E-C541-E8BF95485F73}"/>
              </a:ext>
            </a:extLst>
          </p:cNvPr>
          <p:cNvSpPr/>
          <p:nvPr/>
        </p:nvSpPr>
        <p:spPr bwMode="white">
          <a:xfrm>
            <a:off x="4871864" y="1337354"/>
            <a:ext cx="432047" cy="50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10C2662-1132-443F-ACF5-2FAFA27E1F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2896"/>
            <a:ext cx="11340000" cy="368118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9554BA-CBD2-4162-964B-3DD248A8EFEA}"/>
              </a:ext>
            </a:extLst>
          </p:cNvPr>
          <p:cNvSpPr/>
          <p:nvPr/>
        </p:nvSpPr>
        <p:spPr bwMode="white">
          <a:xfrm>
            <a:off x="2092896" y="3322592"/>
            <a:ext cx="257078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89EC2C-52F6-4255-90A9-D88303E94D08}"/>
              </a:ext>
            </a:extLst>
          </p:cNvPr>
          <p:cNvSpPr/>
          <p:nvPr/>
        </p:nvSpPr>
        <p:spPr bwMode="white">
          <a:xfrm>
            <a:off x="10243224" y="4600516"/>
            <a:ext cx="285643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5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6E841-28F5-95E4-23E4-42F5D2796C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03"/>
          <a:stretch/>
        </p:blipFill>
        <p:spPr>
          <a:xfrm>
            <a:off x="360000" y="1224001"/>
            <a:ext cx="11340000" cy="14849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C868C05-98B5-49FE-AD22-3A2D23089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708920"/>
            <a:ext cx="9289032" cy="2521051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18D9FFF-E5CD-42C4-BAB5-3C56B6181106}"/>
              </a:ext>
            </a:extLst>
          </p:cNvPr>
          <p:cNvCxnSpPr>
            <a:cxnSpLocks/>
          </p:cNvCxnSpPr>
          <p:nvPr/>
        </p:nvCxnSpPr>
        <p:spPr>
          <a:xfrm>
            <a:off x="2711624" y="3691880"/>
            <a:ext cx="2376264" cy="108089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A8F4C58-1E60-409E-9B91-4929BB7FE3B8}"/>
              </a:ext>
            </a:extLst>
          </p:cNvPr>
          <p:cNvCxnSpPr>
            <a:cxnSpLocks/>
          </p:cNvCxnSpPr>
          <p:nvPr/>
        </p:nvCxnSpPr>
        <p:spPr>
          <a:xfrm flipH="1">
            <a:off x="2567608" y="3775126"/>
            <a:ext cx="2613992" cy="99764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59561B1-19BB-4671-A3C0-098BDFCF8F08}"/>
              </a:ext>
            </a:extLst>
          </p:cNvPr>
          <p:cNvCxnSpPr>
            <a:cxnSpLocks/>
          </p:cNvCxnSpPr>
          <p:nvPr/>
        </p:nvCxnSpPr>
        <p:spPr>
          <a:xfrm>
            <a:off x="8112224" y="3858372"/>
            <a:ext cx="2016224" cy="91440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BB4992B-E131-417E-BFC6-9F7B43A689B1}"/>
              </a:ext>
            </a:extLst>
          </p:cNvPr>
          <p:cNvCxnSpPr>
            <a:cxnSpLocks/>
          </p:cNvCxnSpPr>
          <p:nvPr/>
        </p:nvCxnSpPr>
        <p:spPr>
          <a:xfrm flipH="1">
            <a:off x="8112224" y="3709975"/>
            <a:ext cx="1991072" cy="1062797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79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2025-07-23T06:43:49Z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