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9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A687CF-D66F-4F51-8CC3-09B9A9867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95601"/>
            <a:ext cx="11665296" cy="1022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E5267-82C1-7F3E-D781-C3F30B2B98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E48A76-3A56-DE5A-98EC-BC03CB0447E7}"/>
              </a:ext>
            </a:extLst>
          </p:cNvPr>
          <p:cNvSpPr/>
          <p:nvPr/>
        </p:nvSpPr>
        <p:spPr bwMode="white">
          <a:xfrm>
            <a:off x="950327" y="3310359"/>
            <a:ext cx="1361561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27CB30-33EF-1DE6-F736-BF27FA4E60CC}"/>
              </a:ext>
            </a:extLst>
          </p:cNvPr>
          <p:cNvSpPr/>
          <p:nvPr/>
        </p:nvSpPr>
        <p:spPr bwMode="white">
          <a:xfrm>
            <a:off x="4406599" y="3310359"/>
            <a:ext cx="1352040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C4820F-21F1-1414-03BA-D2C6F6806EC0}"/>
              </a:ext>
            </a:extLst>
          </p:cNvPr>
          <p:cNvSpPr/>
          <p:nvPr/>
        </p:nvSpPr>
        <p:spPr bwMode="white">
          <a:xfrm>
            <a:off x="7710528" y="3310359"/>
            <a:ext cx="1371083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881F3A-F047-FF18-C258-DB08A27F9378}"/>
              </a:ext>
            </a:extLst>
          </p:cNvPr>
          <p:cNvSpPr/>
          <p:nvPr/>
        </p:nvSpPr>
        <p:spPr bwMode="white">
          <a:xfrm>
            <a:off x="950327" y="3796224"/>
            <a:ext cx="68554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642BCB-4CB7-5A56-1F1C-CC3372F083E5}"/>
              </a:ext>
            </a:extLst>
          </p:cNvPr>
          <p:cNvSpPr/>
          <p:nvPr/>
        </p:nvSpPr>
        <p:spPr bwMode="white">
          <a:xfrm>
            <a:off x="4406599" y="3796224"/>
            <a:ext cx="68554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A939FF-F0D5-DB04-E9D6-A4432A3197CD}"/>
              </a:ext>
            </a:extLst>
          </p:cNvPr>
          <p:cNvSpPr/>
          <p:nvPr/>
        </p:nvSpPr>
        <p:spPr bwMode="white">
          <a:xfrm>
            <a:off x="7710528" y="3796224"/>
            <a:ext cx="542720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6690E-EA12-DCAE-5433-F4A9E134FE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53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59BF7-B069-FB6F-4A78-035399BE31A3}"/>
              </a:ext>
            </a:extLst>
          </p:cNvPr>
          <p:cNvSpPr/>
          <p:nvPr/>
        </p:nvSpPr>
        <p:spPr bwMode="white">
          <a:xfrm>
            <a:off x="3673450" y="2664129"/>
            <a:ext cx="1418690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B60677-CCE5-E6D9-E4A3-F6733C63CA72}"/>
              </a:ext>
            </a:extLst>
          </p:cNvPr>
          <p:cNvSpPr/>
          <p:nvPr/>
        </p:nvSpPr>
        <p:spPr bwMode="white">
          <a:xfrm>
            <a:off x="3463979" y="3160068"/>
            <a:ext cx="1085440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5701F2-5850-5B92-68FD-75C6924A525D}"/>
              </a:ext>
            </a:extLst>
          </p:cNvPr>
          <p:cNvSpPr/>
          <p:nvPr/>
        </p:nvSpPr>
        <p:spPr bwMode="white">
          <a:xfrm>
            <a:off x="3463979" y="3636932"/>
            <a:ext cx="1190176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D9FCDB-365C-2563-50F3-78D568FFA429}"/>
              </a:ext>
            </a:extLst>
          </p:cNvPr>
          <p:cNvSpPr/>
          <p:nvPr/>
        </p:nvSpPr>
        <p:spPr bwMode="white">
          <a:xfrm>
            <a:off x="6825037" y="4237781"/>
            <a:ext cx="1685289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D03174-0349-6BF0-A430-6292CE49C86D}"/>
              </a:ext>
            </a:extLst>
          </p:cNvPr>
          <p:cNvSpPr/>
          <p:nvPr/>
        </p:nvSpPr>
        <p:spPr bwMode="white">
          <a:xfrm>
            <a:off x="6606045" y="4733720"/>
            <a:ext cx="1361561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75905C-1CF0-6FE8-13AB-7E86D7CE9CFA}"/>
              </a:ext>
            </a:extLst>
          </p:cNvPr>
          <p:cNvSpPr/>
          <p:nvPr/>
        </p:nvSpPr>
        <p:spPr bwMode="white">
          <a:xfrm>
            <a:off x="6606045" y="5210584"/>
            <a:ext cx="1190176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7ADF36B-C706-4006-9736-C347AD269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674" y="2564904"/>
            <a:ext cx="171497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71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C1C3C-5F9F-6005-D984-796AD288F3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9020"/>
            <a:ext cx="11340000" cy="31401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F9B616-AD57-4E01-6EA6-D44B7F1ED1E9}"/>
              </a:ext>
            </a:extLst>
          </p:cNvPr>
          <p:cNvSpPr/>
          <p:nvPr/>
        </p:nvSpPr>
        <p:spPr bwMode="white">
          <a:xfrm>
            <a:off x="1169319" y="2752954"/>
            <a:ext cx="1818589" cy="1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6CDC37-701B-05FE-B1B1-A9386942377E}"/>
              </a:ext>
            </a:extLst>
          </p:cNvPr>
          <p:cNvSpPr/>
          <p:nvPr/>
        </p:nvSpPr>
        <p:spPr bwMode="white">
          <a:xfrm>
            <a:off x="950327" y="3239717"/>
            <a:ext cx="1228261" cy="2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618D13-CF8D-881B-D23A-4F5DC95E4638}"/>
              </a:ext>
            </a:extLst>
          </p:cNvPr>
          <p:cNvSpPr/>
          <p:nvPr/>
        </p:nvSpPr>
        <p:spPr bwMode="white">
          <a:xfrm>
            <a:off x="950327" y="3726481"/>
            <a:ext cx="1190176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042C56-0C02-F7D4-8688-3B433ED090AE}"/>
              </a:ext>
            </a:extLst>
          </p:cNvPr>
          <p:cNvSpPr/>
          <p:nvPr/>
        </p:nvSpPr>
        <p:spPr bwMode="white">
          <a:xfrm>
            <a:off x="902720" y="4203699"/>
            <a:ext cx="4103727" cy="24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12B59D-3CF3-4D4B-863F-6E21DB7526D9}"/>
              </a:ext>
            </a:extLst>
          </p:cNvPr>
          <p:cNvSpPr/>
          <p:nvPr/>
        </p:nvSpPr>
        <p:spPr bwMode="white">
          <a:xfrm>
            <a:off x="1415480" y="1052736"/>
            <a:ext cx="1818589" cy="42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59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A57F7-0772-2D7D-312F-32D72DA44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0917C7-5696-1D94-F6A9-17A16F8DBDBC}"/>
              </a:ext>
            </a:extLst>
          </p:cNvPr>
          <p:cNvSpPr/>
          <p:nvPr/>
        </p:nvSpPr>
        <p:spPr bwMode="white">
          <a:xfrm>
            <a:off x="1188362" y="3472492"/>
            <a:ext cx="1666246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640558-BD05-033B-A30D-B0524CF577E8}"/>
              </a:ext>
            </a:extLst>
          </p:cNvPr>
          <p:cNvSpPr/>
          <p:nvPr/>
        </p:nvSpPr>
        <p:spPr bwMode="white">
          <a:xfrm>
            <a:off x="950327" y="3958395"/>
            <a:ext cx="1228261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9B340D-EFED-4CD8-37DA-636A5D804149}"/>
              </a:ext>
            </a:extLst>
          </p:cNvPr>
          <p:cNvSpPr/>
          <p:nvPr/>
        </p:nvSpPr>
        <p:spPr bwMode="white">
          <a:xfrm>
            <a:off x="950327" y="4425244"/>
            <a:ext cx="1456775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BC9C2D-00BE-53F3-A7D0-02A2F0544BAD}"/>
              </a:ext>
            </a:extLst>
          </p:cNvPr>
          <p:cNvSpPr/>
          <p:nvPr/>
        </p:nvSpPr>
        <p:spPr bwMode="white">
          <a:xfrm>
            <a:off x="912241" y="4920674"/>
            <a:ext cx="3284886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