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3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651C16-0420-4278-86AF-BDAF3AF05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857500"/>
            <a:ext cx="103346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3D5A8-5F22-2AD8-E849-1CD04D659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4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2F680-F41D-96E7-7BC7-AAC9264047B2}"/>
              </a:ext>
            </a:extLst>
          </p:cNvPr>
          <p:cNvSpPr/>
          <p:nvPr/>
        </p:nvSpPr>
        <p:spPr bwMode="white">
          <a:xfrm>
            <a:off x="1388312" y="4520460"/>
            <a:ext cx="656977" cy="2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CFCF42-357A-A90D-0AF6-B4D025926DB2}"/>
              </a:ext>
            </a:extLst>
          </p:cNvPr>
          <p:cNvSpPr/>
          <p:nvPr/>
        </p:nvSpPr>
        <p:spPr bwMode="white">
          <a:xfrm>
            <a:off x="4244735" y="4520460"/>
            <a:ext cx="333249" cy="2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4ECDF-9AE3-45B6-3E29-73FF72500A1F}"/>
              </a:ext>
            </a:extLst>
          </p:cNvPr>
          <p:cNvSpPr/>
          <p:nvPr/>
        </p:nvSpPr>
        <p:spPr bwMode="white">
          <a:xfrm>
            <a:off x="6777430" y="4437112"/>
            <a:ext cx="342771" cy="44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DC7168-596F-298C-DF2E-61D67EDC95F2}"/>
              </a:ext>
            </a:extLst>
          </p:cNvPr>
          <p:cNvSpPr/>
          <p:nvPr/>
        </p:nvSpPr>
        <p:spPr bwMode="white">
          <a:xfrm>
            <a:off x="9500554" y="4520460"/>
            <a:ext cx="333249" cy="2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8DA78-7818-EEB9-6F20-153601729D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0"/>
          <a:stretch/>
        </p:blipFill>
        <p:spPr>
          <a:xfrm>
            <a:off x="360000" y="1224000"/>
            <a:ext cx="11340000" cy="278106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04AFB34-4764-4D6F-98C3-08C493EDD4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50" r="59294"/>
          <a:stretch/>
        </p:blipFill>
        <p:spPr>
          <a:xfrm>
            <a:off x="360000" y="3933056"/>
            <a:ext cx="4616068" cy="14300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4B52EF-9FA8-423D-B156-8420F56E6A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076" y="4078776"/>
            <a:ext cx="3928244" cy="42313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06C33A9-C548-449F-BD5B-6F713E6DBB3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6068" y="4845848"/>
            <a:ext cx="4000252" cy="400633"/>
          </a:xfrm>
          <a:prstGeom prst="rect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163F0D8F-5245-4814-B1AD-C119414117F2}"/>
              </a:ext>
            </a:extLst>
          </p:cNvPr>
          <p:cNvSpPr/>
          <p:nvPr/>
        </p:nvSpPr>
        <p:spPr>
          <a:xfrm>
            <a:off x="7800035" y="4005064"/>
            <a:ext cx="1032269" cy="527543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E2D3C3D-3A52-49A4-B123-9E487C5D34C3}"/>
              </a:ext>
            </a:extLst>
          </p:cNvPr>
          <p:cNvSpPr/>
          <p:nvPr/>
        </p:nvSpPr>
        <p:spPr>
          <a:xfrm>
            <a:off x="5087888" y="4725144"/>
            <a:ext cx="1176285" cy="589435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66CBB-C165-89E4-768B-93FF11A6D4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5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CAAF1-A009-FE62-10DA-DD3EF9E58F0F}"/>
              </a:ext>
            </a:extLst>
          </p:cNvPr>
          <p:cNvSpPr/>
          <p:nvPr/>
        </p:nvSpPr>
        <p:spPr bwMode="white">
          <a:xfrm>
            <a:off x="893198" y="2091471"/>
            <a:ext cx="1923324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401C6D-4CEC-ED95-EAFF-9BC94CF790FC}"/>
              </a:ext>
            </a:extLst>
          </p:cNvPr>
          <p:cNvSpPr/>
          <p:nvPr/>
        </p:nvSpPr>
        <p:spPr bwMode="white">
          <a:xfrm>
            <a:off x="893198" y="2606234"/>
            <a:ext cx="1942367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EB3AF-B1A6-4633-A867-E5E223DDD7A2}"/>
              </a:ext>
            </a:extLst>
          </p:cNvPr>
          <p:cNvSpPr/>
          <p:nvPr/>
        </p:nvSpPr>
        <p:spPr bwMode="white">
          <a:xfrm>
            <a:off x="912241" y="3120997"/>
            <a:ext cx="3551486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5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8E640-5C21-BAF7-900E-28933CAF62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90F05F-8A57-31AA-245D-EDEEC1546C3D}"/>
              </a:ext>
            </a:extLst>
          </p:cNvPr>
          <p:cNvSpPr/>
          <p:nvPr/>
        </p:nvSpPr>
        <p:spPr bwMode="white">
          <a:xfrm>
            <a:off x="912241" y="3502130"/>
            <a:ext cx="1790025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4E3688-EBE4-7357-3318-7152445E32D6}"/>
              </a:ext>
            </a:extLst>
          </p:cNvPr>
          <p:cNvSpPr/>
          <p:nvPr/>
        </p:nvSpPr>
        <p:spPr bwMode="white">
          <a:xfrm>
            <a:off x="3197380" y="3502130"/>
            <a:ext cx="2189924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02C3E-2595-1FE7-EB4C-C57826A79B0E}"/>
              </a:ext>
            </a:extLst>
          </p:cNvPr>
          <p:cNvSpPr/>
          <p:nvPr/>
        </p:nvSpPr>
        <p:spPr bwMode="white">
          <a:xfrm>
            <a:off x="912241" y="4016854"/>
            <a:ext cx="2313702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4E1A66-9385-1D52-E91D-8CF3BFA1F45E}"/>
              </a:ext>
            </a:extLst>
          </p:cNvPr>
          <p:cNvSpPr/>
          <p:nvPr/>
        </p:nvSpPr>
        <p:spPr bwMode="white">
          <a:xfrm>
            <a:off x="912241" y="4522046"/>
            <a:ext cx="5579546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41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