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28570"/>
            <a:ext cx="1025842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195311"/>
            <a:ext cx="199949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195311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195311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251" y="220483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3004737"/>
            <a:ext cx="390377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004737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004737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3004737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4332" y="381416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6448" y="3804640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136" y="381416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0251" y="3814163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4332" y="4623589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35113" y="4614066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77229" y="4614066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09823" y="4623589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4332" y="5423493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25541" y="5423493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423493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700251" y="5423493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64332" y="6223396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25541" y="6223396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596272" y="6223396"/>
            <a:ext cx="390377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700251" y="6232919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290569"/>
            <a:ext cx="790277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2290569"/>
            <a:ext cx="228513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3090496"/>
            <a:ext cx="418942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3100019"/>
            <a:ext cx="228513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3899946"/>
            <a:ext cx="238035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3899946"/>
            <a:ext cx="409420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1738" y="4699873"/>
            <a:ext cx="599848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1612" y="4699873"/>
            <a:ext cx="580806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452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073910" y="2404745"/>
            <a:ext cx="423545" cy="3651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549265" y="2468880"/>
            <a:ext cx="362585" cy="2527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577580" y="2354580"/>
            <a:ext cx="441325" cy="4159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92935" y="3263900"/>
            <a:ext cx="42354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368290" y="3343275"/>
            <a:ext cx="362585" cy="2152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8786495" y="3263900"/>
            <a:ext cx="42354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3081218"/>
            <a:ext cx="1294911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052645"/>
            <a:ext cx="1475818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3081218"/>
            <a:ext cx="1475818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3900299"/>
            <a:ext cx="742670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2241" y="3900299"/>
            <a:ext cx="742670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506" y="3900299"/>
            <a:ext cx="742670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