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7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4285374-73B7-4E77-8914-F4C7238AF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857500"/>
            <a:ext cx="102203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0BA0E-9AAA-BA66-2492-E35895F041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F8DF40-AC14-242A-5EBC-44D7A9962F46}"/>
              </a:ext>
            </a:extLst>
          </p:cNvPr>
          <p:cNvSpPr/>
          <p:nvPr/>
        </p:nvSpPr>
        <p:spPr bwMode="white">
          <a:xfrm>
            <a:off x="950327" y="3262725"/>
            <a:ext cx="1371083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91EB20-97B1-9708-E054-92F46C8811E1}"/>
              </a:ext>
            </a:extLst>
          </p:cNvPr>
          <p:cNvSpPr/>
          <p:nvPr/>
        </p:nvSpPr>
        <p:spPr bwMode="white">
          <a:xfrm>
            <a:off x="3463979" y="3262725"/>
            <a:ext cx="136156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BB7604-23D4-69D4-FF4D-2639BB873E05}"/>
              </a:ext>
            </a:extLst>
          </p:cNvPr>
          <p:cNvSpPr/>
          <p:nvPr/>
        </p:nvSpPr>
        <p:spPr bwMode="white">
          <a:xfrm>
            <a:off x="6139496" y="3262725"/>
            <a:ext cx="135204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899BB3-A9D3-9494-D2DB-CF243DF9A480}"/>
              </a:ext>
            </a:extLst>
          </p:cNvPr>
          <p:cNvSpPr/>
          <p:nvPr/>
        </p:nvSpPr>
        <p:spPr bwMode="white">
          <a:xfrm>
            <a:off x="8700755" y="3262725"/>
            <a:ext cx="136156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454961-5DEF-DEBB-3E5B-D90C63E1E1B9}"/>
              </a:ext>
            </a:extLst>
          </p:cNvPr>
          <p:cNvSpPr/>
          <p:nvPr/>
        </p:nvSpPr>
        <p:spPr bwMode="white">
          <a:xfrm>
            <a:off x="950327" y="3717032"/>
            <a:ext cx="825193" cy="43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D234AE-9FAB-A620-BAD2-2A8769759E01}"/>
              </a:ext>
            </a:extLst>
          </p:cNvPr>
          <p:cNvSpPr/>
          <p:nvPr/>
        </p:nvSpPr>
        <p:spPr bwMode="white">
          <a:xfrm>
            <a:off x="3463979" y="3786697"/>
            <a:ext cx="68554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771678-760B-7F6E-8636-146142E4E845}"/>
              </a:ext>
            </a:extLst>
          </p:cNvPr>
          <p:cNvSpPr/>
          <p:nvPr/>
        </p:nvSpPr>
        <p:spPr bwMode="white">
          <a:xfrm>
            <a:off x="6139496" y="3786697"/>
            <a:ext cx="68554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D394C2-B191-2F7D-CF29-89C8C7B0DC14}"/>
              </a:ext>
            </a:extLst>
          </p:cNvPr>
          <p:cNvSpPr/>
          <p:nvPr/>
        </p:nvSpPr>
        <p:spPr bwMode="white">
          <a:xfrm>
            <a:off x="8700755" y="3786697"/>
            <a:ext cx="68554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13395-C1AE-2F62-01DE-24DC3129B9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71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419825D-58AD-4391-9628-9BDB7886F3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/>
          <a:stretch/>
        </p:blipFill>
        <p:spPr>
          <a:xfrm>
            <a:off x="911424" y="3825368"/>
            <a:ext cx="10009112" cy="2916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4878D5E-7AD7-440A-8D2E-61FA955D79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4221088"/>
            <a:ext cx="8856984" cy="10860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7AD74F-325E-4432-88AB-3FA0718A2F5C}"/>
              </a:ext>
            </a:extLst>
          </p:cNvPr>
          <p:cNvSpPr/>
          <p:nvPr/>
        </p:nvSpPr>
        <p:spPr bwMode="white">
          <a:xfrm>
            <a:off x="911424" y="5877272"/>
            <a:ext cx="2952328" cy="43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DB2998-ABDF-47BE-A140-172847CFE4A9}"/>
              </a:ext>
            </a:extLst>
          </p:cNvPr>
          <p:cNvSpPr/>
          <p:nvPr/>
        </p:nvSpPr>
        <p:spPr bwMode="white">
          <a:xfrm>
            <a:off x="4002579" y="5805264"/>
            <a:ext cx="2952328" cy="43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5180AB-287C-4F47-B76E-FB7DEA1A5218}"/>
              </a:ext>
            </a:extLst>
          </p:cNvPr>
          <p:cNvSpPr/>
          <p:nvPr/>
        </p:nvSpPr>
        <p:spPr bwMode="white">
          <a:xfrm>
            <a:off x="1022335" y="6311663"/>
            <a:ext cx="6657841" cy="42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66183-D336-C950-8EFF-FC85C041F0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6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B5CDA7-DE71-87B2-312A-459009A5DF67}"/>
              </a:ext>
            </a:extLst>
          </p:cNvPr>
          <p:cNvSpPr/>
          <p:nvPr/>
        </p:nvSpPr>
        <p:spPr bwMode="white">
          <a:xfrm>
            <a:off x="883677" y="3378848"/>
            <a:ext cx="3675264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DF8630-6B34-FF82-3C51-C2018C67BF18}"/>
              </a:ext>
            </a:extLst>
          </p:cNvPr>
          <p:cNvSpPr/>
          <p:nvPr/>
        </p:nvSpPr>
        <p:spPr bwMode="white">
          <a:xfrm>
            <a:off x="883677" y="3903258"/>
            <a:ext cx="2865944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FA79BF-09E7-F92A-168B-108199B9DD00}"/>
              </a:ext>
            </a:extLst>
          </p:cNvPr>
          <p:cNvSpPr/>
          <p:nvPr/>
        </p:nvSpPr>
        <p:spPr bwMode="white">
          <a:xfrm>
            <a:off x="893198" y="4365104"/>
            <a:ext cx="3834650" cy="101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7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2025-07-23T14:48:00Z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