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68A73F-E6A8-4C0F-9622-5B04CF9EA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486025"/>
            <a:ext cx="969645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176D0-CCF8-BC85-7DCA-DE335813F0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87"/>
          <a:stretch/>
        </p:blipFill>
        <p:spPr>
          <a:xfrm>
            <a:off x="360000" y="1224000"/>
            <a:ext cx="11340000" cy="13409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E1FC70-D2FB-4056-A2FE-E24530C6E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564904"/>
            <a:ext cx="5573043" cy="2243128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BDA05E1B-BEE0-446B-B135-2B99C2F03EE4}"/>
              </a:ext>
            </a:extLst>
          </p:cNvPr>
          <p:cNvSpPr/>
          <p:nvPr/>
        </p:nvSpPr>
        <p:spPr>
          <a:xfrm>
            <a:off x="3287688" y="2541108"/>
            <a:ext cx="1800200" cy="2243128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9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9FBC8-156E-B5F4-C295-A41D87FFA3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9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25211B-D6F8-538D-D14D-29BA2A4A0F7B}"/>
              </a:ext>
            </a:extLst>
          </p:cNvPr>
          <p:cNvSpPr/>
          <p:nvPr/>
        </p:nvSpPr>
        <p:spPr bwMode="white">
          <a:xfrm>
            <a:off x="3806750" y="2564904"/>
            <a:ext cx="345034" cy="40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18F1C22-3F5F-45AD-9E96-FF2EA6DC7B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936064" y="4005064"/>
            <a:ext cx="10848568" cy="198619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533D87-E4B5-47F6-9372-85FD5E8221C3}"/>
              </a:ext>
            </a:extLst>
          </p:cNvPr>
          <p:cNvSpPr/>
          <p:nvPr/>
        </p:nvSpPr>
        <p:spPr bwMode="white">
          <a:xfrm>
            <a:off x="5159896" y="400506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01617-4850-C24E-D969-0F4EAB55B4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9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A16514-6423-4274-9AC3-3B9EAD9FF728}"/>
              </a:ext>
            </a:extLst>
          </p:cNvPr>
          <p:cNvSpPr/>
          <p:nvPr/>
        </p:nvSpPr>
        <p:spPr bwMode="white">
          <a:xfrm>
            <a:off x="2783632" y="1224000"/>
            <a:ext cx="504055" cy="4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3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1FD8B-0BA5-D01F-DB38-2E0B3EEB11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68"/>
          <a:stretch/>
        </p:blipFill>
        <p:spPr>
          <a:xfrm>
            <a:off x="360000" y="1224000"/>
            <a:ext cx="11340000" cy="6655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32E4603-6D21-4CCD-8A86-478924397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889535"/>
            <a:ext cx="9721080" cy="265897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907B884-CD1C-4215-8923-3C9F3D15BA98}"/>
              </a:ext>
            </a:extLst>
          </p:cNvPr>
          <p:cNvCxnSpPr>
            <a:cxnSpLocks/>
          </p:cNvCxnSpPr>
          <p:nvPr/>
        </p:nvCxnSpPr>
        <p:spPr>
          <a:xfrm>
            <a:off x="6312024" y="2863323"/>
            <a:ext cx="1944216" cy="565677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4446707-E8D1-42A9-B6C0-3FFEF443CF98}"/>
              </a:ext>
            </a:extLst>
          </p:cNvPr>
          <p:cNvCxnSpPr>
            <a:cxnSpLocks/>
          </p:cNvCxnSpPr>
          <p:nvPr/>
        </p:nvCxnSpPr>
        <p:spPr>
          <a:xfrm flipH="1">
            <a:off x="6312024" y="2863323"/>
            <a:ext cx="2019950" cy="565677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987EF94-3884-4C23-B30C-CCC49B36B2D6}"/>
              </a:ext>
            </a:extLst>
          </p:cNvPr>
          <p:cNvCxnSpPr>
            <a:cxnSpLocks/>
          </p:cNvCxnSpPr>
          <p:nvPr/>
        </p:nvCxnSpPr>
        <p:spPr>
          <a:xfrm flipH="1">
            <a:off x="10128448" y="2815822"/>
            <a:ext cx="144016" cy="61317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27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EDD78-C780-B473-354B-855284DA41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8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BD0013-5190-9049-9EBC-833A28055F14}"/>
              </a:ext>
            </a:extLst>
          </p:cNvPr>
          <p:cNvSpPr/>
          <p:nvPr/>
        </p:nvSpPr>
        <p:spPr bwMode="white">
          <a:xfrm>
            <a:off x="6320403" y="3263476"/>
            <a:ext cx="423669" cy="4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3794B91-03F5-47A5-B11D-721F2669BB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41"/>
          <a:stretch/>
        </p:blipFill>
        <p:spPr>
          <a:xfrm>
            <a:off x="911424" y="4122555"/>
            <a:ext cx="9679787" cy="168270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9C6AA2-38F8-4B8A-A62B-FA6A994D671A}"/>
              </a:ext>
            </a:extLst>
          </p:cNvPr>
          <p:cNvSpPr/>
          <p:nvPr/>
        </p:nvSpPr>
        <p:spPr bwMode="white">
          <a:xfrm>
            <a:off x="3044219" y="5432391"/>
            <a:ext cx="361813" cy="30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F9B4C0-4300-4055-A390-1EF3A41D17D3}"/>
              </a:ext>
            </a:extLst>
          </p:cNvPr>
          <p:cNvSpPr/>
          <p:nvPr/>
        </p:nvSpPr>
        <p:spPr bwMode="white">
          <a:xfrm>
            <a:off x="6224371" y="5432391"/>
            <a:ext cx="361813" cy="30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4781F6-4BBB-4B1F-BEB5-F1C72FA1AA41}"/>
              </a:ext>
            </a:extLst>
          </p:cNvPr>
          <p:cNvSpPr/>
          <p:nvPr/>
        </p:nvSpPr>
        <p:spPr bwMode="white">
          <a:xfrm>
            <a:off x="9395000" y="5432391"/>
            <a:ext cx="361813" cy="30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7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E0489-37A9-B7E3-8EFB-15423DBDF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9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139FA-0415-54C2-6050-09117280A1C2}"/>
              </a:ext>
            </a:extLst>
          </p:cNvPr>
          <p:cNvSpPr/>
          <p:nvPr/>
        </p:nvSpPr>
        <p:spPr bwMode="white">
          <a:xfrm>
            <a:off x="5377783" y="3481540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EB8AC-B097-90CE-1853-EBBBB4133BF1}"/>
              </a:ext>
            </a:extLst>
          </p:cNvPr>
          <p:cNvSpPr/>
          <p:nvPr/>
        </p:nvSpPr>
        <p:spPr bwMode="white">
          <a:xfrm>
            <a:off x="8091385" y="3481540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8635BA-F803-1053-A244-14BEFAE2A174}"/>
              </a:ext>
            </a:extLst>
          </p:cNvPr>
          <p:cNvSpPr/>
          <p:nvPr/>
        </p:nvSpPr>
        <p:spPr bwMode="white">
          <a:xfrm>
            <a:off x="10262267" y="3481540"/>
            <a:ext cx="361812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4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4AB35-2957-F298-0DE8-490645BAB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08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213EC-1182-4A8D-7CC8-9C3E2F0A3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63E544-C1EE-F570-969F-720DDC159898}"/>
              </a:ext>
            </a:extLst>
          </p:cNvPr>
          <p:cNvSpPr/>
          <p:nvPr/>
        </p:nvSpPr>
        <p:spPr bwMode="white">
          <a:xfrm>
            <a:off x="2073853" y="3796221"/>
            <a:ext cx="361813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1AC261-C067-92F2-7C4D-604D65CFF23E}"/>
              </a:ext>
            </a:extLst>
          </p:cNvPr>
          <p:cNvSpPr/>
          <p:nvPr/>
        </p:nvSpPr>
        <p:spPr bwMode="white">
          <a:xfrm>
            <a:off x="5492040" y="3796221"/>
            <a:ext cx="361813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DDFF67-A41C-3549-2760-3037D88D63DD}"/>
              </a:ext>
            </a:extLst>
          </p:cNvPr>
          <p:cNvSpPr/>
          <p:nvPr/>
        </p:nvSpPr>
        <p:spPr bwMode="white">
          <a:xfrm>
            <a:off x="8910226" y="3796221"/>
            <a:ext cx="361813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FFDC0E2-3D32-4363-B8ED-0F0EAE139A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23"/>
          <a:stretch/>
        </p:blipFill>
        <p:spPr>
          <a:xfrm>
            <a:off x="1185830" y="4437112"/>
            <a:ext cx="9820339" cy="223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94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C01FE-BA76-58FC-658F-F5E4147ED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3A9F1-5D8C-74E8-2F47-4E959E3FE9CE}"/>
              </a:ext>
            </a:extLst>
          </p:cNvPr>
          <p:cNvSpPr/>
          <p:nvPr/>
        </p:nvSpPr>
        <p:spPr bwMode="white">
          <a:xfrm>
            <a:off x="3216423" y="3913367"/>
            <a:ext cx="361813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683681-6750-3337-E3A8-225B8D812A76}"/>
              </a:ext>
            </a:extLst>
          </p:cNvPr>
          <p:cNvSpPr/>
          <p:nvPr/>
        </p:nvSpPr>
        <p:spPr bwMode="white">
          <a:xfrm>
            <a:off x="7758136" y="3913367"/>
            <a:ext cx="361813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E9C4233-809B-4BB9-A9F4-BF5EC6FC52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23"/>
          <a:stretch/>
        </p:blipFill>
        <p:spPr>
          <a:xfrm>
            <a:off x="1185830" y="4437112"/>
            <a:ext cx="9820339" cy="223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7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