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8" r:id="rId4"/>
    <p:sldId id="327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B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09" autoAdjust="0"/>
    <p:restoredTop sz="94660"/>
  </p:normalViewPr>
  <p:slideViewPr>
    <p:cSldViewPr showGuides="1">
      <p:cViewPr varScale="1">
        <p:scale>
          <a:sx n="64" d="100"/>
          <a:sy n="64" d="100"/>
        </p:scale>
        <p:origin x="630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2F29B55-DC67-48BC-BB32-CD00F7E1F2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348880"/>
            <a:ext cx="11449272" cy="220807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0372ED-3CF5-A01F-5170-90AA489C25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075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5B67BE-816E-ED6C-CCAB-7E4FD588F04A}"/>
              </a:ext>
            </a:extLst>
          </p:cNvPr>
          <p:cNvSpPr/>
          <p:nvPr/>
        </p:nvSpPr>
        <p:spPr bwMode="white">
          <a:xfrm>
            <a:off x="911424" y="3140968"/>
            <a:ext cx="2232248" cy="165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EF7126C-B331-66F0-E19F-FD2EF0E71C63}"/>
              </a:ext>
            </a:extLst>
          </p:cNvPr>
          <p:cNvSpPr/>
          <p:nvPr/>
        </p:nvSpPr>
        <p:spPr bwMode="white">
          <a:xfrm>
            <a:off x="2845087" y="2708920"/>
            <a:ext cx="1018666" cy="372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55E2AD4-3C91-D0D3-35E6-A018713F3664}"/>
              </a:ext>
            </a:extLst>
          </p:cNvPr>
          <p:cNvSpPr/>
          <p:nvPr/>
        </p:nvSpPr>
        <p:spPr bwMode="white">
          <a:xfrm>
            <a:off x="6615566" y="2768135"/>
            <a:ext cx="780755" cy="22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92CDCD8-C5F0-DE57-1569-A6D008238B2C}"/>
              </a:ext>
            </a:extLst>
          </p:cNvPr>
          <p:cNvSpPr/>
          <p:nvPr/>
        </p:nvSpPr>
        <p:spPr bwMode="white">
          <a:xfrm>
            <a:off x="10395566" y="2768135"/>
            <a:ext cx="771235" cy="22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83BDBC9C-81E9-435E-88D3-13C8330E5354}"/>
              </a:ext>
            </a:extLst>
          </p:cNvPr>
          <p:cNvSpPr/>
          <p:nvPr/>
        </p:nvSpPr>
        <p:spPr bwMode="white">
          <a:xfrm>
            <a:off x="4773695" y="3140968"/>
            <a:ext cx="2232248" cy="165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CA269BD7-1FC2-46CD-AD9B-FC552C04577B}"/>
              </a:ext>
            </a:extLst>
          </p:cNvPr>
          <p:cNvSpPr/>
          <p:nvPr/>
        </p:nvSpPr>
        <p:spPr bwMode="white">
          <a:xfrm>
            <a:off x="8328248" y="3068960"/>
            <a:ext cx="2441683" cy="165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42" grpId="0" animBg="1"/>
      <p:bldP spid="4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280A56-F092-0FCD-C621-D4DB699BCC2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510"/>
          <a:stretch/>
        </p:blipFill>
        <p:spPr>
          <a:xfrm>
            <a:off x="360000" y="1224000"/>
            <a:ext cx="11340000" cy="136286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AC68FA49-1672-42CC-968A-5EA6150271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4022" y="2586864"/>
            <a:ext cx="4896544" cy="842136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C0FDDA8B-0C7C-4E81-BB49-4CEAEE9864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40802" y="2618537"/>
            <a:ext cx="4739774" cy="766110"/>
          </a:xfrm>
          <a:prstGeom prst="rect">
            <a:avLst/>
          </a:prstGeom>
        </p:spPr>
      </p:pic>
      <p:sp>
        <p:nvSpPr>
          <p:cNvPr id="15" name="椭圆 14">
            <a:extLst>
              <a:ext uri="{FF2B5EF4-FFF2-40B4-BE49-F238E27FC236}">
                <a16:creationId xmlns:a16="http://schemas.microsoft.com/office/drawing/2014/main" id="{8EA4F57A-8E6A-4139-9758-918E268A9FDA}"/>
              </a:ext>
            </a:extLst>
          </p:cNvPr>
          <p:cNvSpPr/>
          <p:nvPr/>
        </p:nvSpPr>
        <p:spPr>
          <a:xfrm>
            <a:off x="2423592" y="2719900"/>
            <a:ext cx="724646" cy="576064"/>
          </a:xfrm>
          <a:prstGeom prst="ellipse">
            <a:avLst/>
          </a:prstGeom>
          <a:noFill/>
          <a:ln w="19050">
            <a:solidFill>
              <a:srgbClr val="EC008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186B2F34-7531-4BDE-A498-6D4E6D6F1144}"/>
              </a:ext>
            </a:extLst>
          </p:cNvPr>
          <p:cNvSpPr/>
          <p:nvPr/>
        </p:nvSpPr>
        <p:spPr>
          <a:xfrm>
            <a:off x="3499146" y="2719900"/>
            <a:ext cx="724646" cy="576064"/>
          </a:xfrm>
          <a:prstGeom prst="ellipse">
            <a:avLst/>
          </a:prstGeom>
          <a:noFill/>
          <a:ln w="19050">
            <a:solidFill>
              <a:srgbClr val="EC008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A98F1375-A673-4185-AD73-599EED1508EE}"/>
              </a:ext>
            </a:extLst>
          </p:cNvPr>
          <p:cNvSpPr/>
          <p:nvPr/>
        </p:nvSpPr>
        <p:spPr>
          <a:xfrm>
            <a:off x="7667422" y="2713560"/>
            <a:ext cx="732834" cy="576064"/>
          </a:xfrm>
          <a:prstGeom prst="ellipse">
            <a:avLst/>
          </a:prstGeom>
          <a:noFill/>
          <a:ln w="19050">
            <a:solidFill>
              <a:srgbClr val="EC008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6D508AC7-A05B-4C9D-AF27-A1D645435869}"/>
              </a:ext>
            </a:extLst>
          </p:cNvPr>
          <p:cNvSpPr/>
          <p:nvPr/>
        </p:nvSpPr>
        <p:spPr>
          <a:xfrm>
            <a:off x="8675534" y="2713560"/>
            <a:ext cx="732834" cy="576064"/>
          </a:xfrm>
          <a:prstGeom prst="ellipse">
            <a:avLst/>
          </a:prstGeom>
          <a:noFill/>
          <a:ln w="19050">
            <a:solidFill>
              <a:srgbClr val="EC008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1C11E699-5D2F-41CC-A4C8-0A6F04C1747F}"/>
              </a:ext>
            </a:extLst>
          </p:cNvPr>
          <p:cNvSpPr/>
          <p:nvPr/>
        </p:nvSpPr>
        <p:spPr>
          <a:xfrm>
            <a:off x="9539630" y="2713560"/>
            <a:ext cx="732834" cy="576064"/>
          </a:xfrm>
          <a:prstGeom prst="ellipse">
            <a:avLst/>
          </a:prstGeom>
          <a:noFill/>
          <a:ln w="19050">
            <a:solidFill>
              <a:srgbClr val="EC008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2108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6DA2A6-70A3-5D28-BDEE-347C2BECCB3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007"/>
          <a:stretch/>
        </p:blipFill>
        <p:spPr>
          <a:xfrm>
            <a:off x="360000" y="1224000"/>
            <a:ext cx="11340000" cy="2205000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16BA0DF2-3D14-4AB1-A495-B869E22CD68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795"/>
          <a:stretch/>
        </p:blipFill>
        <p:spPr>
          <a:xfrm>
            <a:off x="948688" y="4221088"/>
            <a:ext cx="10115864" cy="255150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890A99BD-FA80-4A17-8555-32949BCF2F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1704" y="3573016"/>
            <a:ext cx="5472608" cy="514966"/>
          </a:xfrm>
          <a:prstGeom prst="rect">
            <a:avLst/>
          </a:prstGeom>
        </p:spPr>
      </p:pic>
      <p:sp>
        <p:nvSpPr>
          <p:cNvPr id="9" name="椭圆 8">
            <a:extLst>
              <a:ext uri="{FF2B5EF4-FFF2-40B4-BE49-F238E27FC236}">
                <a16:creationId xmlns:a16="http://schemas.microsoft.com/office/drawing/2014/main" id="{8D23FD6C-7D1C-410A-8B9F-CA6B47476B1C}"/>
              </a:ext>
            </a:extLst>
          </p:cNvPr>
          <p:cNvSpPr/>
          <p:nvPr/>
        </p:nvSpPr>
        <p:spPr>
          <a:xfrm>
            <a:off x="5591944" y="3511918"/>
            <a:ext cx="1152128" cy="576064"/>
          </a:xfrm>
          <a:prstGeom prst="ellipse">
            <a:avLst/>
          </a:prstGeom>
          <a:noFill/>
          <a:ln w="19050">
            <a:solidFill>
              <a:srgbClr val="EC008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6DAF126-CFDA-40E6-B36E-1B07E01050F9}"/>
              </a:ext>
            </a:extLst>
          </p:cNvPr>
          <p:cNvSpPr/>
          <p:nvPr/>
        </p:nvSpPr>
        <p:spPr bwMode="white">
          <a:xfrm>
            <a:off x="983432" y="4725144"/>
            <a:ext cx="1025988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F15798A-F42C-417E-AA1E-F80CD587C908}"/>
              </a:ext>
            </a:extLst>
          </p:cNvPr>
          <p:cNvSpPr/>
          <p:nvPr/>
        </p:nvSpPr>
        <p:spPr bwMode="white">
          <a:xfrm>
            <a:off x="948688" y="5733256"/>
            <a:ext cx="341912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BD2B2DD-98CA-4121-A29A-5AA02DAB62F5}"/>
              </a:ext>
            </a:extLst>
          </p:cNvPr>
          <p:cNvSpPr/>
          <p:nvPr/>
        </p:nvSpPr>
        <p:spPr bwMode="white">
          <a:xfrm>
            <a:off x="4367808" y="5733256"/>
            <a:ext cx="302433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6210A9C-66DE-4046-9A62-31C7D1E3C3E8}"/>
              </a:ext>
            </a:extLst>
          </p:cNvPr>
          <p:cNvSpPr/>
          <p:nvPr/>
        </p:nvSpPr>
        <p:spPr bwMode="white">
          <a:xfrm>
            <a:off x="7597614" y="5733256"/>
            <a:ext cx="145071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FF43B5D-EA45-4EAA-9A4A-2F2D19D4B99F}"/>
              </a:ext>
            </a:extLst>
          </p:cNvPr>
          <p:cNvSpPr/>
          <p:nvPr/>
        </p:nvSpPr>
        <p:spPr bwMode="white">
          <a:xfrm>
            <a:off x="785436" y="6284226"/>
            <a:ext cx="8550923" cy="385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6539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58B93B-31F4-0322-18EA-0ABA63555B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75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7769EF7-09CC-492E-843B-63162351E957}"/>
              </a:ext>
            </a:extLst>
          </p:cNvPr>
          <p:cNvSpPr/>
          <p:nvPr/>
        </p:nvSpPr>
        <p:spPr bwMode="white">
          <a:xfrm>
            <a:off x="1997682" y="3504801"/>
            <a:ext cx="209471" cy="219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AA40EB7-3355-C32A-54CC-F97BEC5668E1}"/>
              </a:ext>
            </a:extLst>
          </p:cNvPr>
          <p:cNvSpPr/>
          <p:nvPr/>
        </p:nvSpPr>
        <p:spPr bwMode="white">
          <a:xfrm>
            <a:off x="4358992" y="3504801"/>
            <a:ext cx="209471" cy="229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1B1B6CF-7F18-6FDD-1607-933616CFB860}"/>
              </a:ext>
            </a:extLst>
          </p:cNvPr>
          <p:cNvSpPr/>
          <p:nvPr/>
        </p:nvSpPr>
        <p:spPr bwMode="white">
          <a:xfrm>
            <a:off x="6710780" y="3495258"/>
            <a:ext cx="218992" cy="238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2566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2025-07-23T14:36:24Z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