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43" r:id="rId4"/>
    <p:sldId id="342" r:id="rId5"/>
    <p:sldId id="341" r:id="rId6"/>
    <p:sldId id="340" r:id="rId7"/>
    <p:sldId id="338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22" autoAdjust="0"/>
    <p:restoredTop sz="94660"/>
  </p:normalViewPr>
  <p:slideViewPr>
    <p:cSldViewPr showGuides="1">
      <p:cViewPr varScale="1">
        <p:scale>
          <a:sx n="64" d="100"/>
          <a:sy n="64" d="100"/>
        </p:scale>
        <p:origin x="52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FEB92B4-C622-45F1-8ABD-901C6317B3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2881312"/>
            <a:ext cx="85248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590971-B04C-45E5-0F42-446C7DD596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/>
        </p:blipFill>
        <p:spPr>
          <a:xfrm>
            <a:off x="360000" y="1224000"/>
            <a:ext cx="4871904" cy="292339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AD6B0AD-EFA1-4B20-AE31-715E7EA3E4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1467549"/>
            <a:ext cx="5184576" cy="2758145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767C941-D407-4EE3-82F7-F7D842C142D6}"/>
              </a:ext>
            </a:extLst>
          </p:cNvPr>
          <p:cNvCxnSpPr>
            <a:cxnSpLocks/>
          </p:cNvCxnSpPr>
          <p:nvPr/>
        </p:nvCxnSpPr>
        <p:spPr>
          <a:xfrm flipH="1">
            <a:off x="6096000" y="2514600"/>
            <a:ext cx="216024" cy="1274440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FEA96E9-BAD5-45AF-8673-F8D5CA157645}"/>
              </a:ext>
            </a:extLst>
          </p:cNvPr>
          <p:cNvCxnSpPr>
            <a:cxnSpLocks/>
          </p:cNvCxnSpPr>
          <p:nvPr/>
        </p:nvCxnSpPr>
        <p:spPr>
          <a:xfrm>
            <a:off x="7665876" y="2685695"/>
            <a:ext cx="2606588" cy="1103345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82678D9-1EC8-49BC-9B63-5EB2BE3EEEEE}"/>
              </a:ext>
            </a:extLst>
          </p:cNvPr>
          <p:cNvCxnSpPr>
            <a:cxnSpLocks/>
          </p:cNvCxnSpPr>
          <p:nvPr/>
        </p:nvCxnSpPr>
        <p:spPr>
          <a:xfrm>
            <a:off x="8969170" y="2521337"/>
            <a:ext cx="0" cy="1267703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ACE6E06-AD8C-4DA5-A614-B78265F09EA2}"/>
              </a:ext>
            </a:extLst>
          </p:cNvPr>
          <p:cNvCxnSpPr>
            <a:cxnSpLocks/>
          </p:cNvCxnSpPr>
          <p:nvPr/>
        </p:nvCxnSpPr>
        <p:spPr>
          <a:xfrm flipH="1">
            <a:off x="7665876" y="2514600"/>
            <a:ext cx="2700300" cy="1274440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152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87F90E-E38D-A19E-21F4-8B8C3755F9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/>
        </p:blipFill>
        <p:spPr>
          <a:xfrm>
            <a:off x="360000" y="1224000"/>
            <a:ext cx="4799896" cy="260431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2D1ACB0-F805-4550-BB60-55F070175F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1258" y="1340768"/>
            <a:ext cx="4323134" cy="2412490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1C92504-6FCF-49FA-BAE3-3AF90A4A2025}"/>
              </a:ext>
            </a:extLst>
          </p:cNvPr>
          <p:cNvCxnSpPr>
            <a:cxnSpLocks/>
          </p:cNvCxnSpPr>
          <p:nvPr/>
        </p:nvCxnSpPr>
        <p:spPr>
          <a:xfrm>
            <a:off x="5735960" y="2089813"/>
            <a:ext cx="3456384" cy="1051155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8804D49-D8DC-4D59-8931-3EB0531C40C0}"/>
              </a:ext>
            </a:extLst>
          </p:cNvPr>
          <p:cNvCxnSpPr>
            <a:cxnSpLocks/>
          </p:cNvCxnSpPr>
          <p:nvPr/>
        </p:nvCxnSpPr>
        <p:spPr>
          <a:xfrm>
            <a:off x="7462825" y="2075513"/>
            <a:ext cx="217351" cy="1065455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EA837DA-E4C7-40BD-843A-23C77ACAE590}"/>
              </a:ext>
            </a:extLst>
          </p:cNvPr>
          <p:cNvCxnSpPr>
            <a:cxnSpLocks/>
          </p:cNvCxnSpPr>
          <p:nvPr/>
        </p:nvCxnSpPr>
        <p:spPr>
          <a:xfrm flipH="1">
            <a:off x="5735960" y="2068959"/>
            <a:ext cx="3514092" cy="1072009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4702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00BDEF-B66F-FCE1-75D6-E068927C93C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/>
        </p:blipFill>
        <p:spPr>
          <a:xfrm>
            <a:off x="360000" y="1224000"/>
            <a:ext cx="4799896" cy="327695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DD34AF0-489A-409C-A9BE-50D51E0D16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1736198"/>
            <a:ext cx="4176464" cy="2159624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4772A35-EDD5-49F9-A5F8-91F8F0972576}"/>
              </a:ext>
            </a:extLst>
          </p:cNvPr>
          <p:cNvCxnSpPr>
            <a:cxnSpLocks/>
          </p:cNvCxnSpPr>
          <p:nvPr/>
        </p:nvCxnSpPr>
        <p:spPr>
          <a:xfrm>
            <a:off x="5879976" y="2358810"/>
            <a:ext cx="1584176" cy="782158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1E02EFF-3EFF-4F97-8FAC-7DB9520C808D}"/>
              </a:ext>
            </a:extLst>
          </p:cNvPr>
          <p:cNvCxnSpPr>
            <a:cxnSpLocks/>
          </p:cNvCxnSpPr>
          <p:nvPr/>
        </p:nvCxnSpPr>
        <p:spPr>
          <a:xfrm>
            <a:off x="7629872" y="2358810"/>
            <a:ext cx="1562472" cy="638142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EE75478-E1DF-447D-9574-EBFC5C77AE89}"/>
              </a:ext>
            </a:extLst>
          </p:cNvPr>
          <p:cNvCxnSpPr>
            <a:cxnSpLocks/>
          </p:cNvCxnSpPr>
          <p:nvPr/>
        </p:nvCxnSpPr>
        <p:spPr>
          <a:xfrm flipH="1">
            <a:off x="6096000" y="2405279"/>
            <a:ext cx="3262064" cy="735689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600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CBE573-AEE1-57FA-40A8-736A22A6A1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838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7E330F-FAEE-8223-AB16-171795663AA5}"/>
              </a:ext>
            </a:extLst>
          </p:cNvPr>
          <p:cNvSpPr/>
          <p:nvPr/>
        </p:nvSpPr>
        <p:spPr bwMode="white">
          <a:xfrm>
            <a:off x="2597531" y="5253696"/>
            <a:ext cx="380856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F103B8-6E61-5736-0373-75FBB475DA03}"/>
              </a:ext>
            </a:extLst>
          </p:cNvPr>
          <p:cNvSpPr/>
          <p:nvPr/>
        </p:nvSpPr>
        <p:spPr bwMode="white">
          <a:xfrm>
            <a:off x="6129974" y="5253696"/>
            <a:ext cx="380856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B87B8F-88F7-9BCD-EE31-0233AC9F95C5}"/>
              </a:ext>
            </a:extLst>
          </p:cNvPr>
          <p:cNvSpPr/>
          <p:nvPr/>
        </p:nvSpPr>
        <p:spPr bwMode="white">
          <a:xfrm>
            <a:off x="9662418" y="5244170"/>
            <a:ext cx="380856" cy="32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3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D66B5F-DBC3-E0FF-4C35-68225CB147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566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01A3C3-6517-F3EF-8703-5B6DF72052E0}"/>
              </a:ext>
            </a:extLst>
          </p:cNvPr>
          <p:cNvSpPr/>
          <p:nvPr/>
        </p:nvSpPr>
        <p:spPr bwMode="white">
          <a:xfrm>
            <a:off x="7434408" y="1338361"/>
            <a:ext cx="461792" cy="43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9015A2-FED7-8E72-9373-09C749FC33F8}"/>
              </a:ext>
            </a:extLst>
          </p:cNvPr>
          <p:cNvSpPr/>
          <p:nvPr/>
        </p:nvSpPr>
        <p:spPr bwMode="white">
          <a:xfrm>
            <a:off x="1521612" y="1891106"/>
            <a:ext cx="380856" cy="32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19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933B55-C9A3-BCE8-7988-A986746F4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58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4EF24E-FD4E-6AB9-E8A5-D23805D1FF86}"/>
              </a:ext>
            </a:extLst>
          </p:cNvPr>
          <p:cNvSpPr/>
          <p:nvPr/>
        </p:nvSpPr>
        <p:spPr bwMode="white">
          <a:xfrm>
            <a:off x="5215919" y="4352118"/>
            <a:ext cx="733148" cy="31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36CE45-E886-23F6-28D4-D0D6AF57A3E3}"/>
              </a:ext>
            </a:extLst>
          </p:cNvPr>
          <p:cNvSpPr/>
          <p:nvPr/>
        </p:nvSpPr>
        <p:spPr bwMode="white">
          <a:xfrm>
            <a:off x="7739093" y="4352118"/>
            <a:ext cx="733148" cy="31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94DEBA-EE2E-286C-A2B7-6E873580A329}"/>
              </a:ext>
            </a:extLst>
          </p:cNvPr>
          <p:cNvSpPr/>
          <p:nvPr/>
        </p:nvSpPr>
        <p:spPr bwMode="white">
          <a:xfrm>
            <a:off x="10262267" y="4352118"/>
            <a:ext cx="714105" cy="31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37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C81207-054D-6D4F-98EC-524BE581D6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83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67D606-343F-1E7B-5847-2C93C87623C9}"/>
              </a:ext>
            </a:extLst>
          </p:cNvPr>
          <p:cNvSpPr/>
          <p:nvPr/>
        </p:nvSpPr>
        <p:spPr bwMode="white">
          <a:xfrm>
            <a:off x="4892191" y="4256999"/>
            <a:ext cx="399899" cy="34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F4F7BC-C87A-0A2E-81E6-A516057CA7BA}"/>
              </a:ext>
            </a:extLst>
          </p:cNvPr>
          <p:cNvSpPr/>
          <p:nvPr/>
        </p:nvSpPr>
        <p:spPr bwMode="white">
          <a:xfrm>
            <a:off x="7415365" y="4256999"/>
            <a:ext cx="399899" cy="34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13CC7D-722F-46D8-DFA2-2EDB3A26D785}"/>
              </a:ext>
            </a:extLst>
          </p:cNvPr>
          <p:cNvSpPr/>
          <p:nvPr/>
        </p:nvSpPr>
        <p:spPr bwMode="white">
          <a:xfrm>
            <a:off x="9929017" y="4256999"/>
            <a:ext cx="399899" cy="34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534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19044-4343-D87E-BF20-5B4B69224A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8122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F4F935-1936-E0F5-4A01-D746102B9B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87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CB8EB3-06A8-696A-A684-236CBEDC57A3}"/>
              </a:ext>
            </a:extLst>
          </p:cNvPr>
          <p:cNvSpPr/>
          <p:nvPr/>
        </p:nvSpPr>
        <p:spPr bwMode="white">
          <a:xfrm>
            <a:off x="1950075" y="4005926"/>
            <a:ext cx="399899" cy="3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0CA689-CF66-058E-A06D-98F3D84A20AF}"/>
              </a:ext>
            </a:extLst>
          </p:cNvPr>
          <p:cNvSpPr/>
          <p:nvPr/>
        </p:nvSpPr>
        <p:spPr bwMode="white">
          <a:xfrm>
            <a:off x="5625340" y="4005926"/>
            <a:ext cx="399899" cy="3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045DE4-9CF4-F5A5-3B26-BF9F5FB06702}"/>
              </a:ext>
            </a:extLst>
          </p:cNvPr>
          <p:cNvSpPr/>
          <p:nvPr/>
        </p:nvSpPr>
        <p:spPr bwMode="white">
          <a:xfrm>
            <a:off x="9300604" y="4005926"/>
            <a:ext cx="399898" cy="3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28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AD49D-DA8E-AB59-05DF-44B207158F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60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5745BA-357C-8AA9-23D4-6384F8CE6869}"/>
              </a:ext>
            </a:extLst>
          </p:cNvPr>
          <p:cNvSpPr/>
          <p:nvPr/>
        </p:nvSpPr>
        <p:spPr bwMode="white">
          <a:xfrm>
            <a:off x="1950075" y="4055647"/>
            <a:ext cx="399899" cy="3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AC7179-19EB-1125-6391-B2C502F259F3}"/>
              </a:ext>
            </a:extLst>
          </p:cNvPr>
          <p:cNvSpPr/>
          <p:nvPr/>
        </p:nvSpPr>
        <p:spPr bwMode="white">
          <a:xfrm>
            <a:off x="5625340" y="4055647"/>
            <a:ext cx="399899" cy="3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F031C0-27E4-DDBE-D072-822155C7ED56}"/>
              </a:ext>
            </a:extLst>
          </p:cNvPr>
          <p:cNvSpPr/>
          <p:nvPr/>
        </p:nvSpPr>
        <p:spPr bwMode="white">
          <a:xfrm>
            <a:off x="9300604" y="4055647"/>
            <a:ext cx="399898" cy="3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98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036C92-AAC8-96D0-7F64-53497B0430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091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7485A1-DD3C-CC8E-5020-9A3C53C0453E}"/>
              </a:ext>
            </a:extLst>
          </p:cNvPr>
          <p:cNvSpPr/>
          <p:nvPr/>
        </p:nvSpPr>
        <p:spPr bwMode="white">
          <a:xfrm>
            <a:off x="8834055" y="2091864"/>
            <a:ext cx="695063" cy="30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503F701-4F05-4FFD-AC9D-35BB205FBC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3"/>
          <a:stretch/>
        </p:blipFill>
        <p:spPr>
          <a:xfrm>
            <a:off x="1055440" y="3225535"/>
            <a:ext cx="10644560" cy="337181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501916-D01A-4972-85F5-CC5519CB5483}"/>
              </a:ext>
            </a:extLst>
          </p:cNvPr>
          <p:cNvSpPr/>
          <p:nvPr/>
        </p:nvSpPr>
        <p:spPr bwMode="white">
          <a:xfrm>
            <a:off x="5140125" y="5216240"/>
            <a:ext cx="380856" cy="32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885E19-57B1-4257-90BB-790BBBE72B5E}"/>
              </a:ext>
            </a:extLst>
          </p:cNvPr>
          <p:cNvSpPr/>
          <p:nvPr/>
        </p:nvSpPr>
        <p:spPr bwMode="white">
          <a:xfrm>
            <a:off x="6939671" y="5216240"/>
            <a:ext cx="380856" cy="32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157DAA-D046-43B8-B599-26080E282C9D}"/>
              </a:ext>
            </a:extLst>
          </p:cNvPr>
          <p:cNvSpPr/>
          <p:nvPr/>
        </p:nvSpPr>
        <p:spPr bwMode="white">
          <a:xfrm>
            <a:off x="8739218" y="5216240"/>
            <a:ext cx="380856" cy="32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68404E1-D759-42A0-83D2-5FBD5308C2A6}"/>
              </a:ext>
            </a:extLst>
          </p:cNvPr>
          <p:cNvSpPr/>
          <p:nvPr/>
        </p:nvSpPr>
        <p:spPr bwMode="white">
          <a:xfrm>
            <a:off x="10538764" y="5216240"/>
            <a:ext cx="380856" cy="32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758DCB-D67D-68F0-B7FD-EBF9AD8286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95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0131AA-EFC2-347F-EB90-E7C1621B0CEB}"/>
              </a:ext>
            </a:extLst>
          </p:cNvPr>
          <p:cNvSpPr/>
          <p:nvPr/>
        </p:nvSpPr>
        <p:spPr bwMode="white">
          <a:xfrm>
            <a:off x="4444685" y="3019613"/>
            <a:ext cx="695062" cy="30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9B7288-3CCD-6579-C86C-EDCBDBB46CC5}"/>
              </a:ext>
            </a:extLst>
          </p:cNvPr>
          <p:cNvSpPr/>
          <p:nvPr/>
        </p:nvSpPr>
        <p:spPr bwMode="white">
          <a:xfrm>
            <a:off x="6910730" y="3029164"/>
            <a:ext cx="676020" cy="28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553E5F-4F07-F6B0-5B09-E0C3B19B1F22}"/>
              </a:ext>
            </a:extLst>
          </p:cNvPr>
          <p:cNvSpPr/>
          <p:nvPr/>
        </p:nvSpPr>
        <p:spPr bwMode="white">
          <a:xfrm>
            <a:off x="9386297" y="3029164"/>
            <a:ext cx="695062" cy="28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335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1F0A1A-F08D-558F-9AE1-9989D12F09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5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24B110-DE1B-AFA0-98BD-CBD6084BCCDA}"/>
              </a:ext>
            </a:extLst>
          </p:cNvPr>
          <p:cNvSpPr/>
          <p:nvPr/>
        </p:nvSpPr>
        <p:spPr bwMode="white">
          <a:xfrm>
            <a:off x="5891939" y="1290758"/>
            <a:ext cx="380856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9EF09F-CB36-D9FB-7C04-FE74209E12EC}"/>
              </a:ext>
            </a:extLst>
          </p:cNvPr>
          <p:cNvSpPr/>
          <p:nvPr/>
        </p:nvSpPr>
        <p:spPr bwMode="white">
          <a:xfrm>
            <a:off x="9491032" y="1290758"/>
            <a:ext cx="380856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A6BB61-3A8C-578E-24BA-2E03F284322E}"/>
              </a:ext>
            </a:extLst>
          </p:cNvPr>
          <p:cNvSpPr/>
          <p:nvPr/>
        </p:nvSpPr>
        <p:spPr bwMode="white">
          <a:xfrm>
            <a:off x="2854609" y="1929729"/>
            <a:ext cx="380856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80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FEC7C2-07E8-098A-7D76-2F00E911A1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07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515ABA-A7E7-3DE0-019E-932AD3A21623}"/>
              </a:ext>
            </a:extLst>
          </p:cNvPr>
          <p:cNvSpPr/>
          <p:nvPr/>
        </p:nvSpPr>
        <p:spPr bwMode="white">
          <a:xfrm>
            <a:off x="2016725" y="2005012"/>
            <a:ext cx="380856" cy="32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2C1A14-5D7B-D585-4FE5-705A83D9E09D}"/>
              </a:ext>
            </a:extLst>
          </p:cNvPr>
          <p:cNvSpPr/>
          <p:nvPr/>
        </p:nvSpPr>
        <p:spPr bwMode="white">
          <a:xfrm>
            <a:off x="2064332" y="2643157"/>
            <a:ext cx="371335" cy="32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078C1F-DCB3-B9A8-376D-6A9456B182AC}"/>
              </a:ext>
            </a:extLst>
          </p:cNvPr>
          <p:cNvSpPr/>
          <p:nvPr/>
        </p:nvSpPr>
        <p:spPr bwMode="white">
          <a:xfrm>
            <a:off x="9319647" y="4005167"/>
            <a:ext cx="685541" cy="30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15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04AD74-B3E7-1853-F8D6-FCC5E67C9A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646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E1D1F1-E492-92E5-2C00-278B1AC67234}"/>
              </a:ext>
            </a:extLst>
          </p:cNvPr>
          <p:cNvSpPr/>
          <p:nvPr/>
        </p:nvSpPr>
        <p:spPr bwMode="white">
          <a:xfrm>
            <a:off x="9700503" y="2081401"/>
            <a:ext cx="283929" cy="33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B276DD1-6831-4C55-B8A6-E089CF4DE6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/>
          <a:stretch/>
        </p:blipFill>
        <p:spPr>
          <a:xfrm>
            <a:off x="1080080" y="3789040"/>
            <a:ext cx="8544312" cy="194030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834A1A-CD4F-49E4-99D4-4492CA3E9E0F}"/>
              </a:ext>
            </a:extLst>
          </p:cNvPr>
          <p:cNvSpPr/>
          <p:nvPr/>
        </p:nvSpPr>
        <p:spPr bwMode="white">
          <a:xfrm>
            <a:off x="6992875" y="3970644"/>
            <a:ext cx="257078" cy="24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871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C05D0E-E18A-A688-CD96-B5BE1F2AFF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965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3ECF48-EFA1-1656-6825-9E377D90A4F3}"/>
              </a:ext>
            </a:extLst>
          </p:cNvPr>
          <p:cNvSpPr/>
          <p:nvPr/>
        </p:nvSpPr>
        <p:spPr bwMode="white">
          <a:xfrm>
            <a:off x="7577229" y="1615041"/>
            <a:ext cx="285642" cy="23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32DFB03-D677-4C27-ACF2-C647245A35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12524"/>
            <a:ext cx="11340000" cy="325683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1BF06E-0CA7-4C18-988C-26FF7AA06266}"/>
              </a:ext>
            </a:extLst>
          </p:cNvPr>
          <p:cNvSpPr/>
          <p:nvPr/>
        </p:nvSpPr>
        <p:spPr bwMode="white">
          <a:xfrm>
            <a:off x="4435163" y="3574413"/>
            <a:ext cx="257078" cy="24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660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EAA88C-C1D7-0A3D-104E-A5E674B9D2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647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6B1F8E-B1E6-D135-7A45-10D3C6125563}"/>
              </a:ext>
            </a:extLst>
          </p:cNvPr>
          <p:cNvSpPr/>
          <p:nvPr/>
        </p:nvSpPr>
        <p:spPr bwMode="white">
          <a:xfrm>
            <a:off x="4007768" y="1340768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301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2D2FC1-6FC4-A626-2034-100B789060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53"/>
          <a:stretch/>
        </p:blipFill>
        <p:spPr>
          <a:xfrm>
            <a:off x="360000" y="1224000"/>
            <a:ext cx="5074279" cy="3780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6B81F58-4148-4A5D-9D07-E0AA09E2BF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2708920"/>
            <a:ext cx="5074279" cy="2295080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4A56F06-7D9E-4616-8DBA-A011758A9A8D}"/>
              </a:ext>
            </a:extLst>
          </p:cNvPr>
          <p:cNvCxnSpPr>
            <a:cxnSpLocks/>
          </p:cNvCxnSpPr>
          <p:nvPr/>
        </p:nvCxnSpPr>
        <p:spPr>
          <a:xfrm>
            <a:off x="6096000" y="3573016"/>
            <a:ext cx="3672408" cy="504056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78C4DAE-BD05-4345-8393-7B5C339007A8}"/>
              </a:ext>
            </a:extLst>
          </p:cNvPr>
          <p:cNvCxnSpPr>
            <a:cxnSpLocks/>
          </p:cNvCxnSpPr>
          <p:nvPr/>
        </p:nvCxnSpPr>
        <p:spPr>
          <a:xfrm flipH="1">
            <a:off x="6240016" y="3573016"/>
            <a:ext cx="1692188" cy="648072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B121678A-B566-4D75-B54E-4659837AF870}"/>
              </a:ext>
            </a:extLst>
          </p:cNvPr>
          <p:cNvCxnSpPr>
            <a:cxnSpLocks/>
          </p:cNvCxnSpPr>
          <p:nvPr/>
        </p:nvCxnSpPr>
        <p:spPr>
          <a:xfrm flipH="1">
            <a:off x="8129083" y="3552716"/>
            <a:ext cx="1830198" cy="668372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521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2025-07-23T09:23:06Z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