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0870" y="2604770"/>
            <a:ext cx="8429625" cy="16478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0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45335" y="2193290"/>
            <a:ext cx="52451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20590" y="2193290"/>
            <a:ext cx="54991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5530" y="2193290"/>
            <a:ext cx="54991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09835" y="2193290"/>
            <a:ext cx="54991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54860" y="3002915"/>
            <a:ext cx="511175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20590" y="3002915"/>
            <a:ext cx="54991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15530" y="3002915"/>
            <a:ext cx="54991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19360" y="3002915"/>
            <a:ext cx="53721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26285" y="3813175"/>
            <a:ext cx="306705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30115" y="3829050"/>
            <a:ext cx="294005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15530" y="3816350"/>
            <a:ext cx="306705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109835" y="3813175"/>
            <a:ext cx="306705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07260" y="4622800"/>
            <a:ext cx="54991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20590" y="4638675"/>
            <a:ext cx="306705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625080" y="4622800"/>
            <a:ext cx="75438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109835" y="4635500"/>
            <a:ext cx="306705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57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6146" y="2662641"/>
            <a:ext cx="218992" cy="25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87153" y="2662641"/>
            <a:ext cx="390377" cy="24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0982" y="2662641"/>
            <a:ext cx="228513" cy="25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07052" y="3472472"/>
            <a:ext cx="409420" cy="25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68060" y="3472472"/>
            <a:ext cx="561763" cy="25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71889" y="3472472"/>
            <a:ext cx="409420" cy="25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87959" y="4291830"/>
            <a:ext cx="580806" cy="24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39445" y="4291830"/>
            <a:ext cx="752191" cy="24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052795" y="4291830"/>
            <a:ext cx="580806" cy="24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8285"/>
          </a:xfrm>
          <a:prstGeom prst="rect">
            <a:avLst/>
          </a:prstGeom>
        </p:spPr>
      </p:pic>
      <p:sp useBgFill="1">
        <p:nvSpPr>
          <p:cNvPr id="4" name="椭圆 3"/>
          <p:cNvSpPr/>
          <p:nvPr/>
        </p:nvSpPr>
        <p:spPr bwMode="white">
          <a:xfrm>
            <a:off x="2035810" y="2317750"/>
            <a:ext cx="398145" cy="41275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5682615" y="2317750"/>
            <a:ext cx="398145" cy="41275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/>
          <p:cNvSpPr/>
          <p:nvPr/>
        </p:nvSpPr>
        <p:spPr bwMode="white">
          <a:xfrm>
            <a:off x="9319895" y="2317750"/>
            <a:ext cx="398145" cy="41275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/>
          <p:cNvSpPr/>
          <p:nvPr/>
        </p:nvSpPr>
        <p:spPr bwMode="white">
          <a:xfrm>
            <a:off x="2035810" y="3213100"/>
            <a:ext cx="398145" cy="41275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/>
        </p:nvSpPr>
        <p:spPr bwMode="white">
          <a:xfrm>
            <a:off x="5711190" y="3238500"/>
            <a:ext cx="339725" cy="26416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/>
          <p:cNvSpPr/>
          <p:nvPr/>
        </p:nvSpPr>
        <p:spPr bwMode="white">
          <a:xfrm>
            <a:off x="9319895" y="3213100"/>
            <a:ext cx="398145" cy="41275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16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8261" y="2530659"/>
            <a:ext cx="399899" cy="257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9748" y="2530659"/>
            <a:ext cx="580806" cy="257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24433" y="2530659"/>
            <a:ext cx="409420" cy="257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5541" y="3570264"/>
            <a:ext cx="409420" cy="2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87254" y="3570264"/>
            <a:ext cx="409420" cy="2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24433" y="3570264"/>
            <a:ext cx="409420" cy="2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9848" y="4600332"/>
            <a:ext cx="580806" cy="2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39748" y="4600332"/>
            <a:ext cx="580806" cy="2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19647" y="4600332"/>
            <a:ext cx="590326" cy="2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2025-07-30T06:22:05Z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