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585720"/>
            <a:ext cx="10258425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235" y="208851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540" y="2088515"/>
            <a:ext cx="47307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555" y="2088515"/>
            <a:ext cx="6604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85" y="208851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5360" y="2765425"/>
            <a:ext cx="45085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715" y="2777490"/>
            <a:ext cx="4508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4605" y="2765425"/>
            <a:ext cx="63817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760" y="2765425"/>
            <a:ext cx="62738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8235" y="345122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34965" y="3451225"/>
            <a:ext cx="69342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480" y="345122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52760" y="345122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85" y="4126230"/>
            <a:ext cx="26416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2540" y="4126230"/>
            <a:ext cx="47307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96505" y="4126230"/>
            <a:ext cx="47307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85" y="4126230"/>
            <a:ext cx="68262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07260" y="4813935"/>
            <a:ext cx="47307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01565" y="4813935"/>
            <a:ext cx="26416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96505" y="4813935"/>
            <a:ext cx="47307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671810" y="4813935"/>
            <a:ext cx="6604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130256"/>
            <a:ext cx="904534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226" y="2111177"/>
            <a:ext cx="904534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564765"/>
            <a:ext cx="2870200" cy="286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040120" y="2564765"/>
            <a:ext cx="2870200" cy="286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814425"/>
            <a:ext cx="11340000" cy="3363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819" y="1405168"/>
            <a:ext cx="904534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751" y="1405168"/>
            <a:ext cx="904534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501110"/>
            <a:ext cx="11340000" cy="2946857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07035" y="1917700"/>
            <a:ext cx="291401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167755" y="1989455"/>
            <a:ext cx="291401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8790" y="4725670"/>
            <a:ext cx="202628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5640" y="4077970"/>
            <a:ext cx="97282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023610" y="4603115"/>
            <a:ext cx="210375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975725" y="4077970"/>
            <a:ext cx="97282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5075" y="4725670"/>
            <a:ext cx="219392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3730" y="4603115"/>
            <a:ext cx="1990090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