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581275"/>
            <a:ext cx="836295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185035"/>
            <a:ext cx="5905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115" y="2133600"/>
            <a:ext cx="5365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530" y="2133600"/>
            <a:ext cx="7924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10" y="2133600"/>
            <a:ext cx="7924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26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115" y="2917825"/>
            <a:ext cx="5365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1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26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565" y="3724275"/>
            <a:ext cx="10356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5243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49165" y="4514850"/>
            <a:ext cx="5105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44105" y="4524375"/>
            <a:ext cx="5105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90810" y="4514850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0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88440" y="2390140"/>
            <a:ext cx="408940" cy="3987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220335" y="2378710"/>
            <a:ext cx="424180" cy="4102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8953500" y="2379345"/>
            <a:ext cx="408940" cy="4095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840230" y="3293745"/>
            <a:ext cx="42989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5241925" y="3311525"/>
            <a:ext cx="355600" cy="2882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952865" y="3250565"/>
            <a:ext cx="419735" cy="4241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021205" y="4169410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220335" y="4169410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8953500" y="4159885"/>
            <a:ext cx="408940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1487805" y="5039360"/>
            <a:ext cx="419735" cy="3968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5220335" y="5055235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8952865" y="5055235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082190"/>
            <a:ext cx="1809068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053603"/>
            <a:ext cx="1809068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082190"/>
            <a:ext cx="1799546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1425" y="2244090"/>
            <a:ext cx="31242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890" y="2255520"/>
            <a:ext cx="3124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2244090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025" y="2244090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025" y="3048635"/>
            <a:ext cx="5067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3295" y="3034665"/>
            <a:ext cx="5334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2740" y="3034665"/>
            <a:ext cx="49403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2550" y="3037205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