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4" r:id="rId4"/>
    <p:sldId id="333" r:id="rId5"/>
    <p:sldId id="332" r:id="rId6"/>
    <p:sldId id="335" r:id="rId7"/>
    <p:sldId id="331" r:id="rId8"/>
    <p:sldId id="330" r:id="rId9"/>
    <p:sldId id="329" r:id="rId10"/>
    <p:sldId id="328" r:id="rId11"/>
    <p:sldId id="327" r:id="rId12"/>
    <p:sldId id="33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77" autoAdjust="0"/>
    <p:restoredTop sz="94660"/>
  </p:normalViewPr>
  <p:slideViewPr>
    <p:cSldViewPr showGuides="1">
      <p:cViewPr varScale="1">
        <p:scale>
          <a:sx n="64" d="100"/>
          <a:sy n="64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4BD812-D133-4D1F-A6A6-D73F7D103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819400"/>
            <a:ext cx="1031557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D211B-F6D9-B974-39FF-F4EC4E61A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2889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81D8496-479E-45BA-A50A-7DE7FF1A467E}"/>
              </a:ext>
            </a:extLst>
          </p:cNvPr>
          <p:cNvSpPr/>
          <p:nvPr/>
        </p:nvSpPr>
        <p:spPr bwMode="white">
          <a:xfrm>
            <a:off x="1415480" y="2348880"/>
            <a:ext cx="33123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7B67B32-15ED-482F-AAD9-5A1EEF1AC13E}"/>
              </a:ext>
            </a:extLst>
          </p:cNvPr>
          <p:cNvSpPr/>
          <p:nvPr/>
        </p:nvSpPr>
        <p:spPr bwMode="white">
          <a:xfrm>
            <a:off x="767408" y="3356992"/>
            <a:ext cx="295232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7E07DCB-9988-4E7A-8E82-0BF51D91FE7C}"/>
              </a:ext>
            </a:extLst>
          </p:cNvPr>
          <p:cNvSpPr/>
          <p:nvPr/>
        </p:nvSpPr>
        <p:spPr bwMode="white">
          <a:xfrm>
            <a:off x="767408" y="4437112"/>
            <a:ext cx="295232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611E132-F09D-483B-A9D5-E7896583B1EE}"/>
              </a:ext>
            </a:extLst>
          </p:cNvPr>
          <p:cNvSpPr/>
          <p:nvPr/>
        </p:nvSpPr>
        <p:spPr bwMode="white">
          <a:xfrm>
            <a:off x="755604" y="5481731"/>
            <a:ext cx="97328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20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>
            <a:extLst>
              <a:ext uri="{FF2B5EF4-FFF2-40B4-BE49-F238E27FC236}">
                <a16:creationId xmlns:a16="http://schemas.microsoft.com/office/drawing/2014/main" id="{D64E9B75-9D6E-4AD5-BFAB-EFAE1DCAF3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20"/>
          <a:stretch/>
        </p:blipFill>
        <p:spPr>
          <a:xfrm>
            <a:off x="360000" y="1223999"/>
            <a:ext cx="11340000" cy="436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688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>
            <a:extLst>
              <a:ext uri="{FF2B5EF4-FFF2-40B4-BE49-F238E27FC236}">
                <a16:creationId xmlns:a16="http://schemas.microsoft.com/office/drawing/2014/main" id="{D64E9B75-9D6E-4AD5-BFAB-EFAE1DCAF3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2" t="70222"/>
          <a:stretch/>
        </p:blipFill>
        <p:spPr>
          <a:xfrm>
            <a:off x="983432" y="1412776"/>
            <a:ext cx="10356528" cy="191212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5220C01-2D78-4BA7-9E0A-21A2CB9991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1343472" y="3645024"/>
            <a:ext cx="9480416" cy="271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2632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87D556-B5F5-80E0-9DD0-A204FF759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39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83136C-7FA1-D20B-A66C-26B52023B155}"/>
              </a:ext>
            </a:extLst>
          </p:cNvPr>
          <p:cNvSpPr/>
          <p:nvPr/>
        </p:nvSpPr>
        <p:spPr bwMode="white">
          <a:xfrm>
            <a:off x="360000" y="2276872"/>
            <a:ext cx="2567648" cy="72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6963DB-DB86-49D0-90BA-104A58AABC78}"/>
              </a:ext>
            </a:extLst>
          </p:cNvPr>
          <p:cNvSpPr/>
          <p:nvPr/>
        </p:nvSpPr>
        <p:spPr bwMode="white">
          <a:xfrm>
            <a:off x="215936" y="3303740"/>
            <a:ext cx="2855727" cy="72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DD0C0A-2832-49B9-A16C-76769CD20ECB}"/>
              </a:ext>
            </a:extLst>
          </p:cNvPr>
          <p:cNvSpPr/>
          <p:nvPr/>
        </p:nvSpPr>
        <p:spPr bwMode="white">
          <a:xfrm>
            <a:off x="191344" y="4293096"/>
            <a:ext cx="7704856" cy="72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93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B5F506-C0EC-CEEB-4350-CF54976829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073916" cy="5445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89DD92-2787-881D-553C-98DFD6A8C914}"/>
              </a:ext>
            </a:extLst>
          </p:cNvPr>
          <p:cNvSpPr/>
          <p:nvPr/>
        </p:nvSpPr>
        <p:spPr bwMode="white">
          <a:xfrm>
            <a:off x="1487488" y="4653136"/>
            <a:ext cx="22440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973C403-6FA9-4F41-A39B-A02EBEC4C966}"/>
              </a:ext>
            </a:extLst>
          </p:cNvPr>
          <p:cNvSpPr/>
          <p:nvPr/>
        </p:nvSpPr>
        <p:spPr bwMode="white">
          <a:xfrm>
            <a:off x="1343472" y="5094588"/>
            <a:ext cx="2244068" cy="71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A1A5EE9-4438-4F0B-A375-A6BC85DD9D60}"/>
              </a:ext>
            </a:extLst>
          </p:cNvPr>
          <p:cNvSpPr/>
          <p:nvPr/>
        </p:nvSpPr>
        <p:spPr bwMode="white">
          <a:xfrm>
            <a:off x="1199456" y="6056677"/>
            <a:ext cx="2244068" cy="71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BEA8FAF-DE09-4B99-B8E8-62B345319556}"/>
              </a:ext>
            </a:extLst>
          </p:cNvPr>
          <p:cNvSpPr/>
          <p:nvPr/>
        </p:nvSpPr>
        <p:spPr bwMode="white">
          <a:xfrm>
            <a:off x="6360394" y="4653136"/>
            <a:ext cx="22440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0570CC8-5DAB-4E5B-8104-423A52340AE4}"/>
              </a:ext>
            </a:extLst>
          </p:cNvPr>
          <p:cNvSpPr/>
          <p:nvPr/>
        </p:nvSpPr>
        <p:spPr bwMode="white">
          <a:xfrm>
            <a:off x="5865946" y="5130592"/>
            <a:ext cx="2244068" cy="71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6414F4D-8C38-4C0E-96E6-0C10D5CF2CB9}"/>
              </a:ext>
            </a:extLst>
          </p:cNvPr>
          <p:cNvSpPr/>
          <p:nvPr/>
        </p:nvSpPr>
        <p:spPr bwMode="white">
          <a:xfrm>
            <a:off x="5519936" y="6021288"/>
            <a:ext cx="2244068" cy="71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3E802-CD6B-0289-1144-A5BE2095E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6162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633BE85-0ECC-47E4-A3D5-10FA2C5EB9F3}"/>
              </a:ext>
            </a:extLst>
          </p:cNvPr>
          <p:cNvSpPr/>
          <p:nvPr/>
        </p:nvSpPr>
        <p:spPr bwMode="white">
          <a:xfrm>
            <a:off x="1631504" y="1916832"/>
            <a:ext cx="22440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30191A1-EB8A-4ACA-9230-69A6D1799702}"/>
              </a:ext>
            </a:extLst>
          </p:cNvPr>
          <p:cNvSpPr/>
          <p:nvPr/>
        </p:nvSpPr>
        <p:spPr bwMode="white">
          <a:xfrm>
            <a:off x="191344" y="2431743"/>
            <a:ext cx="2244068" cy="71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3DF0B89-9CFB-47F1-B64E-D578A1A5D47B}"/>
              </a:ext>
            </a:extLst>
          </p:cNvPr>
          <p:cNvSpPr/>
          <p:nvPr/>
        </p:nvSpPr>
        <p:spPr bwMode="white">
          <a:xfrm>
            <a:off x="219453" y="3682156"/>
            <a:ext cx="2244068" cy="71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C000437-08C4-42B1-A8B8-F70725DB66E6}"/>
              </a:ext>
            </a:extLst>
          </p:cNvPr>
          <p:cNvSpPr/>
          <p:nvPr/>
        </p:nvSpPr>
        <p:spPr bwMode="white">
          <a:xfrm>
            <a:off x="5735960" y="1916832"/>
            <a:ext cx="22440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5AF974B-5DE6-4E91-B791-6B8503A31803}"/>
              </a:ext>
            </a:extLst>
          </p:cNvPr>
          <p:cNvSpPr/>
          <p:nvPr/>
        </p:nvSpPr>
        <p:spPr bwMode="white">
          <a:xfrm>
            <a:off x="5303912" y="2465518"/>
            <a:ext cx="2448272" cy="71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0CE2DF1-9C34-426C-A0AE-9CA7777CEBF0}"/>
              </a:ext>
            </a:extLst>
          </p:cNvPr>
          <p:cNvSpPr/>
          <p:nvPr/>
        </p:nvSpPr>
        <p:spPr bwMode="white">
          <a:xfrm>
            <a:off x="5406014" y="3639486"/>
            <a:ext cx="2244068" cy="71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1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58EF0D-675D-B611-3B5A-44249772B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600343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E93699E-61CB-F0C5-880D-6FC956064983}"/>
              </a:ext>
            </a:extLst>
          </p:cNvPr>
          <p:cNvSpPr/>
          <p:nvPr/>
        </p:nvSpPr>
        <p:spPr bwMode="white">
          <a:xfrm>
            <a:off x="1778690" y="5763124"/>
            <a:ext cx="533198" cy="49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223B1A5-F55E-DD60-A6E3-10C6155E44C6}"/>
              </a:ext>
            </a:extLst>
          </p:cNvPr>
          <p:cNvSpPr/>
          <p:nvPr/>
        </p:nvSpPr>
        <p:spPr bwMode="white">
          <a:xfrm>
            <a:off x="5663952" y="5733256"/>
            <a:ext cx="188761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BF8FB0B-F61D-4500-9753-E100BDA0C5D0}"/>
              </a:ext>
            </a:extLst>
          </p:cNvPr>
          <p:cNvSpPr/>
          <p:nvPr/>
        </p:nvSpPr>
        <p:spPr bwMode="white">
          <a:xfrm>
            <a:off x="2045289" y="1844824"/>
            <a:ext cx="2244068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BCAA142-9A1D-4384-AA0C-7FE555F8B5D7}"/>
              </a:ext>
            </a:extLst>
          </p:cNvPr>
          <p:cNvSpPr/>
          <p:nvPr/>
        </p:nvSpPr>
        <p:spPr bwMode="white">
          <a:xfrm>
            <a:off x="288452" y="2377920"/>
            <a:ext cx="2495180" cy="71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01B7116-707B-42C9-891D-8D27D223BE89}"/>
              </a:ext>
            </a:extLst>
          </p:cNvPr>
          <p:cNvSpPr/>
          <p:nvPr/>
        </p:nvSpPr>
        <p:spPr bwMode="white">
          <a:xfrm>
            <a:off x="492000" y="3542540"/>
            <a:ext cx="1819888" cy="71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8C6BC49-375B-4C20-B597-89C799B51EFA}"/>
              </a:ext>
            </a:extLst>
          </p:cNvPr>
          <p:cNvSpPr/>
          <p:nvPr/>
        </p:nvSpPr>
        <p:spPr bwMode="white">
          <a:xfrm>
            <a:off x="6876047" y="1844824"/>
            <a:ext cx="22440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7DA14C1-2BAD-4A4B-A902-2F8A7D10AB5B}"/>
              </a:ext>
            </a:extLst>
          </p:cNvPr>
          <p:cNvSpPr/>
          <p:nvPr/>
        </p:nvSpPr>
        <p:spPr bwMode="white">
          <a:xfrm>
            <a:off x="5231904" y="2368395"/>
            <a:ext cx="2244068" cy="71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99809DA-419A-42BE-8938-11A1AE7631C3}"/>
              </a:ext>
            </a:extLst>
          </p:cNvPr>
          <p:cNvSpPr/>
          <p:nvPr/>
        </p:nvSpPr>
        <p:spPr bwMode="white">
          <a:xfrm>
            <a:off x="5263231" y="3542540"/>
            <a:ext cx="2244068" cy="71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25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g_16777215">
            <a:extLst>
              <a:ext uri="{FF2B5EF4-FFF2-40B4-BE49-F238E27FC236}">
                <a16:creationId xmlns:a16="http://schemas.microsoft.com/office/drawing/2014/main" id="{86729EE2-0F62-4E54-B9D1-222A947E4E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77"/>
          <a:stretch/>
        </p:blipFill>
        <p:spPr>
          <a:xfrm>
            <a:off x="360000" y="1224000"/>
            <a:ext cx="11340000" cy="263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537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g_16777215">
            <a:extLst>
              <a:ext uri="{FF2B5EF4-FFF2-40B4-BE49-F238E27FC236}">
                <a16:creationId xmlns:a16="http://schemas.microsoft.com/office/drawing/2014/main" id="{86729EE2-0F62-4E54-B9D1-222A947E4E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02"/>
          <a:stretch/>
        </p:blipFill>
        <p:spPr>
          <a:xfrm>
            <a:off x="360000" y="1268760"/>
            <a:ext cx="11340000" cy="492054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9D7F825-7B58-487F-9FA3-8CB15FC9F67B}"/>
              </a:ext>
            </a:extLst>
          </p:cNvPr>
          <p:cNvSpPr/>
          <p:nvPr/>
        </p:nvSpPr>
        <p:spPr bwMode="white">
          <a:xfrm>
            <a:off x="3791744" y="4293096"/>
            <a:ext cx="10801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FFC72D-5302-459C-A914-F33EDC8BE298}"/>
              </a:ext>
            </a:extLst>
          </p:cNvPr>
          <p:cNvSpPr/>
          <p:nvPr/>
        </p:nvSpPr>
        <p:spPr bwMode="white">
          <a:xfrm>
            <a:off x="6888088" y="2636912"/>
            <a:ext cx="28083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D13F6E-C1F4-43C7-91D9-10A6B2AF66F7}"/>
              </a:ext>
            </a:extLst>
          </p:cNvPr>
          <p:cNvSpPr/>
          <p:nvPr/>
        </p:nvSpPr>
        <p:spPr bwMode="white">
          <a:xfrm>
            <a:off x="6528048" y="3588306"/>
            <a:ext cx="24482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2545FB-B81A-49BE-ABD3-6236D67BE49C}"/>
              </a:ext>
            </a:extLst>
          </p:cNvPr>
          <p:cNvSpPr/>
          <p:nvPr/>
        </p:nvSpPr>
        <p:spPr bwMode="white">
          <a:xfrm>
            <a:off x="6528048" y="4539700"/>
            <a:ext cx="12241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29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80095-47B9-5182-7708-CAE13E18D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164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4419F7-C3FB-6601-AB05-9A2BD14D741F}"/>
              </a:ext>
            </a:extLst>
          </p:cNvPr>
          <p:cNvSpPr/>
          <p:nvPr/>
        </p:nvSpPr>
        <p:spPr bwMode="white">
          <a:xfrm>
            <a:off x="3575720" y="4509120"/>
            <a:ext cx="9361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627C4E-9609-4859-A613-E4C7008FDD92}"/>
              </a:ext>
            </a:extLst>
          </p:cNvPr>
          <p:cNvSpPr/>
          <p:nvPr/>
        </p:nvSpPr>
        <p:spPr bwMode="white">
          <a:xfrm>
            <a:off x="7032104" y="2708920"/>
            <a:ext cx="28083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EA92C93-0FD3-4878-97F4-92F3CA957833}"/>
              </a:ext>
            </a:extLst>
          </p:cNvPr>
          <p:cNvSpPr/>
          <p:nvPr/>
        </p:nvSpPr>
        <p:spPr bwMode="white">
          <a:xfrm>
            <a:off x="6564052" y="3789040"/>
            <a:ext cx="26282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2BEDA3C-910A-4AE4-9348-FE1A09CF41A8}"/>
              </a:ext>
            </a:extLst>
          </p:cNvPr>
          <p:cNvSpPr/>
          <p:nvPr/>
        </p:nvSpPr>
        <p:spPr bwMode="white">
          <a:xfrm>
            <a:off x="6384032" y="4797152"/>
            <a:ext cx="22322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03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5369B8-DE43-6FD5-D6AA-DF3C8EF82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334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412F5E-87A7-F80C-21E0-171A6B5997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272504" cy="5450204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6DF0E8E-B9C9-4DF0-A9AD-8EF3E640EE0F}"/>
              </a:ext>
            </a:extLst>
          </p:cNvPr>
          <p:cNvSpPr/>
          <p:nvPr/>
        </p:nvSpPr>
        <p:spPr bwMode="white">
          <a:xfrm>
            <a:off x="1091442" y="3212976"/>
            <a:ext cx="277230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C760A12-C827-41C9-88DB-26E4BA8A11E4}"/>
              </a:ext>
            </a:extLst>
          </p:cNvPr>
          <p:cNvSpPr/>
          <p:nvPr/>
        </p:nvSpPr>
        <p:spPr bwMode="white">
          <a:xfrm>
            <a:off x="767407" y="4205877"/>
            <a:ext cx="277230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4E92F3E-BB91-4192-A775-012AD8015C90}"/>
              </a:ext>
            </a:extLst>
          </p:cNvPr>
          <p:cNvSpPr/>
          <p:nvPr/>
        </p:nvSpPr>
        <p:spPr bwMode="white">
          <a:xfrm>
            <a:off x="727144" y="5080000"/>
            <a:ext cx="281257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BB1AF50-E3AE-4E25-9C47-8AD103274850}"/>
              </a:ext>
            </a:extLst>
          </p:cNvPr>
          <p:cNvSpPr/>
          <p:nvPr/>
        </p:nvSpPr>
        <p:spPr bwMode="white">
          <a:xfrm>
            <a:off x="617748" y="5949280"/>
            <a:ext cx="53342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91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2025-07-23T11:50:45Z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