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A19E2D-CDEE-4CDE-AC5F-931D4F18E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95536"/>
            <a:ext cx="11377264" cy="23203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21458-E1BB-C632-B3FD-4CE0D3212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59CC13-EAA4-45A1-8431-DFC4E926F7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"/>
          <a:stretch/>
        </p:blipFill>
        <p:spPr>
          <a:xfrm>
            <a:off x="911424" y="4229845"/>
            <a:ext cx="10700766" cy="21514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C466BA-A4F3-42D7-8165-B9D209F4611B}"/>
              </a:ext>
            </a:extLst>
          </p:cNvPr>
          <p:cNvSpPr/>
          <p:nvPr/>
        </p:nvSpPr>
        <p:spPr bwMode="white">
          <a:xfrm>
            <a:off x="4996109" y="4382839"/>
            <a:ext cx="209471" cy="23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27F484-E154-4D0B-8CCC-AA3212FA8B35}"/>
              </a:ext>
            </a:extLst>
          </p:cNvPr>
          <p:cNvSpPr/>
          <p:nvPr/>
        </p:nvSpPr>
        <p:spPr bwMode="white">
          <a:xfrm>
            <a:off x="6414799" y="4382839"/>
            <a:ext cx="218992" cy="23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74C049-F1CB-443F-98DA-9F73FCF60AEC}"/>
              </a:ext>
            </a:extLst>
          </p:cNvPr>
          <p:cNvSpPr/>
          <p:nvPr/>
        </p:nvSpPr>
        <p:spPr bwMode="white">
          <a:xfrm>
            <a:off x="7833489" y="4382839"/>
            <a:ext cx="218992" cy="23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B7C6A6-3AA3-4BB0-9565-B7B0CA27B84E}"/>
              </a:ext>
            </a:extLst>
          </p:cNvPr>
          <p:cNvSpPr/>
          <p:nvPr/>
        </p:nvSpPr>
        <p:spPr bwMode="white">
          <a:xfrm>
            <a:off x="4834245" y="4908757"/>
            <a:ext cx="218992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5E1DF8-1AC1-417B-8666-3D69EA8C3C60}"/>
              </a:ext>
            </a:extLst>
          </p:cNvPr>
          <p:cNvSpPr/>
          <p:nvPr/>
        </p:nvSpPr>
        <p:spPr bwMode="white">
          <a:xfrm>
            <a:off x="6252935" y="4908757"/>
            <a:ext cx="218992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FA3BB-A2A3-4A39-B4AD-3E21E832115D}"/>
              </a:ext>
            </a:extLst>
          </p:cNvPr>
          <p:cNvSpPr/>
          <p:nvPr/>
        </p:nvSpPr>
        <p:spPr bwMode="white">
          <a:xfrm>
            <a:off x="7671625" y="4841823"/>
            <a:ext cx="380856" cy="29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68F5CF-459D-420D-B69A-49BCA58FD49E}"/>
              </a:ext>
            </a:extLst>
          </p:cNvPr>
          <p:cNvSpPr/>
          <p:nvPr/>
        </p:nvSpPr>
        <p:spPr bwMode="white">
          <a:xfrm>
            <a:off x="7271726" y="5386865"/>
            <a:ext cx="1371083" cy="29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F47256-0B5D-457A-87A5-9A424CD72D0E}"/>
              </a:ext>
            </a:extLst>
          </p:cNvPr>
          <p:cNvSpPr/>
          <p:nvPr/>
        </p:nvSpPr>
        <p:spPr bwMode="white">
          <a:xfrm>
            <a:off x="1682658" y="5912783"/>
            <a:ext cx="571284" cy="28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32DAAC-7862-493F-AB85-1C0AE4B5FDA8}"/>
              </a:ext>
            </a:extLst>
          </p:cNvPr>
          <p:cNvSpPr/>
          <p:nvPr/>
        </p:nvSpPr>
        <p:spPr bwMode="white">
          <a:xfrm>
            <a:off x="5386486" y="5912783"/>
            <a:ext cx="599848" cy="28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AFF22-71EE-AE9D-89B9-6CE4FE7A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CD08E-4A39-A9D7-D63D-D2213E669B5E}"/>
              </a:ext>
            </a:extLst>
          </p:cNvPr>
          <p:cNvSpPr/>
          <p:nvPr/>
        </p:nvSpPr>
        <p:spPr bwMode="white">
          <a:xfrm>
            <a:off x="4711284" y="3435777"/>
            <a:ext cx="21899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10305-7205-BF04-9CE5-0C0931EF4ADA}"/>
              </a:ext>
            </a:extLst>
          </p:cNvPr>
          <p:cNvSpPr/>
          <p:nvPr/>
        </p:nvSpPr>
        <p:spPr bwMode="white">
          <a:xfrm>
            <a:off x="5834811" y="3435777"/>
            <a:ext cx="152342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4AC72-55C7-5D90-CDED-83401C10340F}"/>
              </a:ext>
            </a:extLst>
          </p:cNvPr>
          <p:cNvSpPr/>
          <p:nvPr/>
        </p:nvSpPr>
        <p:spPr bwMode="white">
          <a:xfrm>
            <a:off x="6920251" y="3435777"/>
            <a:ext cx="21899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C21EFA-3A2B-94DD-8F61-3E4F38CDC51F}"/>
              </a:ext>
            </a:extLst>
          </p:cNvPr>
          <p:cNvSpPr/>
          <p:nvPr/>
        </p:nvSpPr>
        <p:spPr bwMode="white">
          <a:xfrm>
            <a:off x="8462720" y="3435777"/>
            <a:ext cx="21899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6E68EB-4E73-E4FC-F610-B741C0F5BF3C}"/>
              </a:ext>
            </a:extLst>
          </p:cNvPr>
          <p:cNvSpPr/>
          <p:nvPr/>
        </p:nvSpPr>
        <p:spPr bwMode="white">
          <a:xfrm>
            <a:off x="9567204" y="3435777"/>
            <a:ext cx="21899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FAFA76-E6CA-736E-2A7F-BCC17DD099E4}"/>
              </a:ext>
            </a:extLst>
          </p:cNvPr>
          <p:cNvSpPr/>
          <p:nvPr/>
        </p:nvSpPr>
        <p:spPr bwMode="white">
          <a:xfrm>
            <a:off x="10671687" y="3435777"/>
            <a:ext cx="21899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D6C083-DDA5-E09B-0C93-7C2A837E9E29}"/>
              </a:ext>
            </a:extLst>
          </p:cNvPr>
          <p:cNvSpPr/>
          <p:nvPr/>
        </p:nvSpPr>
        <p:spPr bwMode="white">
          <a:xfrm>
            <a:off x="5339697" y="3950588"/>
            <a:ext cx="685541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C60DDB-A843-2350-6D8A-C00F9C76EF3B}"/>
              </a:ext>
            </a:extLst>
          </p:cNvPr>
          <p:cNvSpPr/>
          <p:nvPr/>
        </p:nvSpPr>
        <p:spPr bwMode="white">
          <a:xfrm>
            <a:off x="9252997" y="3950588"/>
            <a:ext cx="685541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D7EABC-B318-FE9A-DF57-8CE5FA076D75}"/>
              </a:ext>
            </a:extLst>
          </p:cNvPr>
          <p:cNvSpPr/>
          <p:nvPr/>
        </p:nvSpPr>
        <p:spPr bwMode="white">
          <a:xfrm>
            <a:off x="5520604" y="4436797"/>
            <a:ext cx="1285390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DB599E-4A3E-8D73-35D2-92B03843B2B3}"/>
              </a:ext>
            </a:extLst>
          </p:cNvPr>
          <p:cNvSpPr/>
          <p:nvPr/>
        </p:nvSpPr>
        <p:spPr bwMode="white">
          <a:xfrm>
            <a:off x="9272040" y="4436797"/>
            <a:ext cx="1275870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14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0DDA3-440F-CAF3-C190-0B673C21D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9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024A98-ACF2-3F95-4F88-0D50C749ABAF}"/>
              </a:ext>
            </a:extLst>
          </p:cNvPr>
          <p:cNvSpPr/>
          <p:nvPr/>
        </p:nvSpPr>
        <p:spPr bwMode="white">
          <a:xfrm>
            <a:off x="1588261" y="2102149"/>
            <a:ext cx="276120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FC906-89EF-844A-E92D-A9057D292370}"/>
              </a:ext>
            </a:extLst>
          </p:cNvPr>
          <p:cNvSpPr/>
          <p:nvPr/>
        </p:nvSpPr>
        <p:spPr bwMode="white">
          <a:xfrm>
            <a:off x="9014962" y="3142566"/>
            <a:ext cx="247556" cy="2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6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8D361-4132-EDA3-43DE-A4F35A7FF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4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D5C4C-D40F-7861-F2F0-00FD2031056A}"/>
              </a:ext>
            </a:extLst>
          </p:cNvPr>
          <p:cNvSpPr/>
          <p:nvPr/>
        </p:nvSpPr>
        <p:spPr bwMode="white">
          <a:xfrm>
            <a:off x="5735960" y="285293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7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2025-07-23T22:37:45Z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