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543020-7394-4478-A8DC-1C7CD27B5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857500"/>
            <a:ext cx="102203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A2E94-5C78-F97C-395E-D9F71D159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50FC1A-3483-4B56-B05B-16627B24B162}"/>
              </a:ext>
            </a:extLst>
          </p:cNvPr>
          <p:cNvSpPr/>
          <p:nvPr/>
        </p:nvSpPr>
        <p:spPr bwMode="white">
          <a:xfrm>
            <a:off x="119336" y="2348880"/>
            <a:ext cx="2880320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F3F73C0-E5A1-4707-B240-D52ACABC845E}"/>
              </a:ext>
            </a:extLst>
          </p:cNvPr>
          <p:cNvSpPr/>
          <p:nvPr/>
        </p:nvSpPr>
        <p:spPr bwMode="white">
          <a:xfrm>
            <a:off x="360000" y="3284984"/>
            <a:ext cx="2880320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692DE9F-08F7-4C3B-AEAD-3577B3C03B99}"/>
              </a:ext>
            </a:extLst>
          </p:cNvPr>
          <p:cNvSpPr/>
          <p:nvPr/>
        </p:nvSpPr>
        <p:spPr bwMode="white">
          <a:xfrm>
            <a:off x="173306" y="4322656"/>
            <a:ext cx="11107270" cy="19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4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CC517-2A95-7E31-09DF-691A2CCAB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2628CE-E5BC-4FA9-AEE2-5617CD3425A9}"/>
              </a:ext>
            </a:extLst>
          </p:cNvPr>
          <p:cNvSpPr/>
          <p:nvPr/>
        </p:nvSpPr>
        <p:spPr bwMode="white">
          <a:xfrm>
            <a:off x="1415480" y="5084281"/>
            <a:ext cx="5760640" cy="79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23E85-6388-018F-9B2F-63B9DCB71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2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C28D8-D4BF-9543-9624-C0EEACC2E47F}"/>
              </a:ext>
            </a:extLst>
          </p:cNvPr>
          <p:cNvSpPr/>
          <p:nvPr/>
        </p:nvSpPr>
        <p:spPr bwMode="white">
          <a:xfrm>
            <a:off x="1415480" y="2348880"/>
            <a:ext cx="5832648" cy="8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6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013D0C41-5C54-40E3-A3BD-91C132B044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" b="52673"/>
          <a:stretch/>
        </p:blipFill>
        <p:spPr>
          <a:xfrm>
            <a:off x="360000" y="3212976"/>
            <a:ext cx="11340000" cy="24482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59A0F4A-3080-4D10-BFBE-AB92E4D75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28269"/>
            <a:ext cx="6192688" cy="139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53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92D62C34-E6F6-4355-B702-4AC595CDD6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50739"/>
          <a:stretch/>
        </p:blipFill>
        <p:spPr>
          <a:xfrm>
            <a:off x="492000" y="1245560"/>
            <a:ext cx="10140504" cy="31195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A72463-FB87-46EE-A6A2-6AACA6D6D714}"/>
              </a:ext>
            </a:extLst>
          </p:cNvPr>
          <p:cNvSpPr/>
          <p:nvPr/>
        </p:nvSpPr>
        <p:spPr bwMode="white">
          <a:xfrm>
            <a:off x="5519936" y="3537300"/>
            <a:ext cx="1224136" cy="8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09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E9135-5856-CAB5-49A7-89AD74B31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00496" cy="5513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9BF7D-FED2-51A9-6343-5CF7E050B8BC}"/>
              </a:ext>
            </a:extLst>
          </p:cNvPr>
          <p:cNvSpPr/>
          <p:nvPr/>
        </p:nvSpPr>
        <p:spPr bwMode="white">
          <a:xfrm>
            <a:off x="1127448" y="5089695"/>
            <a:ext cx="3240360" cy="78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3023C7-E0E8-4CE2-88DD-9090D185BE2A}"/>
              </a:ext>
            </a:extLst>
          </p:cNvPr>
          <p:cNvSpPr/>
          <p:nvPr/>
        </p:nvSpPr>
        <p:spPr bwMode="white">
          <a:xfrm>
            <a:off x="1343472" y="6165304"/>
            <a:ext cx="1386190" cy="56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F9FDF0-C451-4B4C-A014-1B492D2D29EE}"/>
              </a:ext>
            </a:extLst>
          </p:cNvPr>
          <p:cNvSpPr/>
          <p:nvPr/>
        </p:nvSpPr>
        <p:spPr bwMode="white">
          <a:xfrm>
            <a:off x="5735960" y="5143671"/>
            <a:ext cx="2592288" cy="56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17EB03-C70D-4B03-A29D-FF537467CE53}"/>
              </a:ext>
            </a:extLst>
          </p:cNvPr>
          <p:cNvSpPr/>
          <p:nvPr/>
        </p:nvSpPr>
        <p:spPr bwMode="white">
          <a:xfrm>
            <a:off x="5951984" y="6151994"/>
            <a:ext cx="1386190" cy="56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FB982-CD09-F4D7-DB06-1AC2BF1E9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1EBC0D-BC61-4306-96CF-5A43ED27A944}"/>
              </a:ext>
            </a:extLst>
          </p:cNvPr>
          <p:cNvSpPr/>
          <p:nvPr/>
        </p:nvSpPr>
        <p:spPr bwMode="white">
          <a:xfrm>
            <a:off x="173306" y="2276872"/>
            <a:ext cx="2322294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D570BD-29E9-4DC1-8CD4-3D1FECA4BAF2}"/>
              </a:ext>
            </a:extLst>
          </p:cNvPr>
          <p:cNvSpPr/>
          <p:nvPr/>
        </p:nvSpPr>
        <p:spPr bwMode="white">
          <a:xfrm>
            <a:off x="327596" y="3462775"/>
            <a:ext cx="1386190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60AD2C-5D56-4B28-9CDC-C74D54CDDC2A}"/>
              </a:ext>
            </a:extLst>
          </p:cNvPr>
          <p:cNvSpPr/>
          <p:nvPr/>
        </p:nvSpPr>
        <p:spPr bwMode="white">
          <a:xfrm>
            <a:off x="4993442" y="2276872"/>
            <a:ext cx="3478822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12AD1E-F3BF-407F-AE70-E0BA8483B817}"/>
              </a:ext>
            </a:extLst>
          </p:cNvPr>
          <p:cNvSpPr/>
          <p:nvPr/>
        </p:nvSpPr>
        <p:spPr bwMode="white">
          <a:xfrm>
            <a:off x="5159896" y="3454522"/>
            <a:ext cx="1656184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24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3B2DC-4228-0605-0008-C1474F6B3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49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89589-5148-8075-C693-943DE9C50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25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D4D63-FECB-13F0-9400-0C934BE22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2544" cy="5459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D4CFB-F879-5FDD-0261-612B2E8FEB89}"/>
              </a:ext>
            </a:extLst>
          </p:cNvPr>
          <p:cNvSpPr/>
          <p:nvPr/>
        </p:nvSpPr>
        <p:spPr bwMode="white">
          <a:xfrm>
            <a:off x="2495601" y="4941168"/>
            <a:ext cx="644650" cy="76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0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6891A-DCFB-33CC-184D-8B7F7A3FB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28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4C1BD-54E0-63C6-F885-DA07E22E8FFA}"/>
              </a:ext>
            </a:extLst>
          </p:cNvPr>
          <p:cNvSpPr/>
          <p:nvPr/>
        </p:nvSpPr>
        <p:spPr bwMode="white">
          <a:xfrm>
            <a:off x="2092896" y="2724640"/>
            <a:ext cx="685541" cy="4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EE571-7C84-4460-698F-D8882E81D461}"/>
              </a:ext>
            </a:extLst>
          </p:cNvPr>
          <p:cNvSpPr/>
          <p:nvPr/>
        </p:nvSpPr>
        <p:spPr bwMode="white">
          <a:xfrm>
            <a:off x="3254508" y="2743686"/>
            <a:ext cx="437984" cy="38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C5740-E9D0-BC3F-8975-701C8440360E}"/>
              </a:ext>
            </a:extLst>
          </p:cNvPr>
          <p:cNvSpPr/>
          <p:nvPr/>
        </p:nvSpPr>
        <p:spPr bwMode="white">
          <a:xfrm>
            <a:off x="4187607" y="2724640"/>
            <a:ext cx="590327" cy="4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E26164-B8C2-C13D-6D3D-AE60F2256C1A}"/>
              </a:ext>
            </a:extLst>
          </p:cNvPr>
          <p:cNvSpPr/>
          <p:nvPr/>
        </p:nvSpPr>
        <p:spPr bwMode="white">
          <a:xfrm>
            <a:off x="5330176" y="2724641"/>
            <a:ext cx="437984" cy="6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1678D9-FE2D-6CC2-002F-DAF35345BBDA}"/>
              </a:ext>
            </a:extLst>
          </p:cNvPr>
          <p:cNvSpPr/>
          <p:nvPr/>
        </p:nvSpPr>
        <p:spPr bwMode="white">
          <a:xfrm>
            <a:off x="6387052" y="2724640"/>
            <a:ext cx="361813" cy="4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6FA453-1F30-D079-B61B-0E81C3F62D23}"/>
              </a:ext>
            </a:extLst>
          </p:cNvPr>
          <p:cNvSpPr/>
          <p:nvPr/>
        </p:nvSpPr>
        <p:spPr bwMode="white">
          <a:xfrm>
            <a:off x="2092896" y="4324536"/>
            <a:ext cx="685541" cy="4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6C75CB-E925-8825-F880-6A56D557F487}"/>
              </a:ext>
            </a:extLst>
          </p:cNvPr>
          <p:cNvSpPr/>
          <p:nvPr/>
        </p:nvSpPr>
        <p:spPr bwMode="white">
          <a:xfrm>
            <a:off x="3235465" y="4410245"/>
            <a:ext cx="437984" cy="38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4F542D-840F-0D64-781E-194EDDB736A4}"/>
              </a:ext>
            </a:extLst>
          </p:cNvPr>
          <p:cNvSpPr/>
          <p:nvPr/>
        </p:nvSpPr>
        <p:spPr bwMode="white">
          <a:xfrm>
            <a:off x="4292342" y="4334059"/>
            <a:ext cx="352292" cy="43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95F526-C524-7277-ADBE-2B6A762A4CB9}"/>
              </a:ext>
            </a:extLst>
          </p:cNvPr>
          <p:cNvSpPr/>
          <p:nvPr/>
        </p:nvSpPr>
        <p:spPr bwMode="white">
          <a:xfrm>
            <a:off x="2083375" y="5924432"/>
            <a:ext cx="685541" cy="4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34E39-CC70-0B80-3B12-5A5BB52BC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98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9C0622-5239-4008-B1DC-7E5F372B83EE}"/>
              </a:ext>
            </a:extLst>
          </p:cNvPr>
          <p:cNvSpPr/>
          <p:nvPr/>
        </p:nvSpPr>
        <p:spPr bwMode="white">
          <a:xfrm>
            <a:off x="1127448" y="2276872"/>
            <a:ext cx="3816424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304C08-CDB5-444C-B064-B1830E62C7A4}"/>
              </a:ext>
            </a:extLst>
          </p:cNvPr>
          <p:cNvSpPr/>
          <p:nvPr/>
        </p:nvSpPr>
        <p:spPr bwMode="white">
          <a:xfrm>
            <a:off x="839416" y="3329744"/>
            <a:ext cx="2952328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4825A0-B2ED-4424-8FFE-68B8D27BC8B6}"/>
              </a:ext>
            </a:extLst>
          </p:cNvPr>
          <p:cNvSpPr/>
          <p:nvPr/>
        </p:nvSpPr>
        <p:spPr bwMode="white">
          <a:xfrm>
            <a:off x="831106" y="4374102"/>
            <a:ext cx="2528590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9A5F4B-D2B4-4F65-879B-17F5D3545F8C}"/>
              </a:ext>
            </a:extLst>
          </p:cNvPr>
          <p:cNvSpPr/>
          <p:nvPr/>
        </p:nvSpPr>
        <p:spPr bwMode="white">
          <a:xfrm>
            <a:off x="712948" y="5398160"/>
            <a:ext cx="10279595" cy="76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85199-39AD-2FC8-26E8-E91F3D3E9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46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AAD331-C69C-4581-971F-53510D2F81EC}"/>
              </a:ext>
            </a:extLst>
          </p:cNvPr>
          <p:cNvSpPr/>
          <p:nvPr/>
        </p:nvSpPr>
        <p:spPr bwMode="white">
          <a:xfrm>
            <a:off x="360000" y="3367232"/>
            <a:ext cx="11472000" cy="200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2025-07-23T12:00:46Z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