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2"/>
    <p:sldId id="324" r:id="rId3"/>
    <p:sldId id="336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389" autoAdjust="0"/>
    <p:restoredTop sz="94660"/>
  </p:normalViewPr>
  <p:slideViewPr>
    <p:cSldViewPr showGuides="1">
      <p:cViewPr varScale="1">
        <p:scale>
          <a:sx n="64" d="100"/>
          <a:sy n="64" d="100"/>
        </p:scale>
        <p:origin x="624" y="6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2025/7/23 Wednesday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2025/7/23 Wednesday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0D5B8BA1-57EB-4E9E-B5CA-9A31FB6F050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2814637"/>
            <a:ext cx="11220450" cy="12287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A9C43B6-25C3-CFCD-748C-0220DBDA6C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45418"/>
          </a:xfrm>
          <a:prstGeom prst="rect">
            <a:avLst/>
          </a:prstGeom>
        </p:spPr>
      </p:pic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4E531172-8543-44BE-9629-4ACFA35D2B5C}"/>
              </a:ext>
            </a:extLst>
          </p:cNvPr>
          <p:cNvSpPr/>
          <p:nvPr/>
        </p:nvSpPr>
        <p:spPr bwMode="white">
          <a:xfrm>
            <a:off x="1271464" y="3236606"/>
            <a:ext cx="2952328" cy="694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CCE9D309-E754-4133-B38C-A5CCEEFC4752}"/>
              </a:ext>
            </a:extLst>
          </p:cNvPr>
          <p:cNvSpPr/>
          <p:nvPr/>
        </p:nvSpPr>
        <p:spPr bwMode="white">
          <a:xfrm>
            <a:off x="839416" y="4149080"/>
            <a:ext cx="2952328" cy="694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014E7113-8754-4CD9-B6DB-B180DBEC59D3}"/>
              </a:ext>
            </a:extLst>
          </p:cNvPr>
          <p:cNvSpPr/>
          <p:nvPr/>
        </p:nvSpPr>
        <p:spPr bwMode="white">
          <a:xfrm>
            <a:off x="839416" y="5061819"/>
            <a:ext cx="2592288" cy="694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A2359147-6872-46AE-94BA-6CB3C300F373}"/>
              </a:ext>
            </a:extLst>
          </p:cNvPr>
          <p:cNvSpPr/>
          <p:nvPr/>
        </p:nvSpPr>
        <p:spPr bwMode="white">
          <a:xfrm>
            <a:off x="839416" y="5902492"/>
            <a:ext cx="4176464" cy="694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72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C7C1A1E-36DF-0E95-4365-FEB9F212B0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18992"/>
          </a:xfrm>
          <a:prstGeom prst="rect">
            <a:avLst/>
          </a:prstGeom>
        </p:spPr>
      </p:pic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0507A67D-6F40-457B-825A-929B4CA6BB90}"/>
              </a:ext>
            </a:extLst>
          </p:cNvPr>
          <p:cNvSpPr/>
          <p:nvPr/>
        </p:nvSpPr>
        <p:spPr bwMode="white">
          <a:xfrm>
            <a:off x="839416" y="3236066"/>
            <a:ext cx="10860584" cy="694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01C2E7C9-DC59-4D2E-BA38-E0E04B1845BB}"/>
              </a:ext>
            </a:extLst>
          </p:cNvPr>
          <p:cNvSpPr/>
          <p:nvPr/>
        </p:nvSpPr>
        <p:spPr bwMode="white">
          <a:xfrm>
            <a:off x="839416" y="4149080"/>
            <a:ext cx="10729192" cy="1721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16776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8FE9331-6348-D3EF-960B-A5FA065468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88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456643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AFDCF2E-552A-6CFD-348A-1C0F6E6A9B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4764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C4FC1FC-8139-6A96-1687-76EC936C269B}"/>
              </a:ext>
            </a:extLst>
          </p:cNvPr>
          <p:cNvSpPr/>
          <p:nvPr/>
        </p:nvSpPr>
        <p:spPr bwMode="white">
          <a:xfrm>
            <a:off x="1512090" y="4585927"/>
            <a:ext cx="342770" cy="447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BCA5D26-3936-85D0-FD0F-C61E470A642C}"/>
              </a:ext>
            </a:extLst>
          </p:cNvPr>
          <p:cNvSpPr/>
          <p:nvPr/>
        </p:nvSpPr>
        <p:spPr bwMode="white">
          <a:xfrm>
            <a:off x="3749622" y="4585927"/>
            <a:ext cx="390377" cy="447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96DCF16-EDC3-18E2-2D8D-9F794E34A10F}"/>
              </a:ext>
            </a:extLst>
          </p:cNvPr>
          <p:cNvSpPr/>
          <p:nvPr/>
        </p:nvSpPr>
        <p:spPr bwMode="white">
          <a:xfrm>
            <a:off x="6025239" y="4595451"/>
            <a:ext cx="361813" cy="447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F9921838-F559-44E2-8C7F-E36DFF7177D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383" b="98915"/>
          <a:stretch/>
        </p:blipFill>
        <p:spPr>
          <a:xfrm>
            <a:off x="360000" y="5445224"/>
            <a:ext cx="8688328" cy="45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7817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9F5FF3B-D784-D947-7164-6FF32AE587C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383"/>
          <a:stretch/>
        </p:blipFill>
        <p:spPr>
          <a:xfrm>
            <a:off x="360000" y="1302856"/>
            <a:ext cx="8688328" cy="421437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5C5BCCA-D34B-0BE5-1731-7DC26546B170}"/>
              </a:ext>
            </a:extLst>
          </p:cNvPr>
          <p:cNvSpPr/>
          <p:nvPr/>
        </p:nvSpPr>
        <p:spPr bwMode="white">
          <a:xfrm>
            <a:off x="1512090" y="4516079"/>
            <a:ext cx="352292" cy="448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BC3C3C0-2774-30AC-5D0F-9C6F14D2F9A1}"/>
              </a:ext>
            </a:extLst>
          </p:cNvPr>
          <p:cNvSpPr/>
          <p:nvPr/>
        </p:nvSpPr>
        <p:spPr bwMode="white">
          <a:xfrm>
            <a:off x="3768664" y="4506544"/>
            <a:ext cx="361813" cy="457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1A8A918-1CC2-DAFE-53FD-F600FA568B05}"/>
              </a:ext>
            </a:extLst>
          </p:cNvPr>
          <p:cNvSpPr/>
          <p:nvPr/>
        </p:nvSpPr>
        <p:spPr bwMode="white">
          <a:xfrm>
            <a:off x="6015717" y="4516079"/>
            <a:ext cx="352292" cy="438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308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98F4B51-7CA3-B1A6-4AC1-5B968150CD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9984472" cy="539701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F8CA3ED-E60A-AC42-0604-78B199BAAB89}"/>
              </a:ext>
            </a:extLst>
          </p:cNvPr>
          <p:cNvSpPr/>
          <p:nvPr/>
        </p:nvSpPr>
        <p:spPr bwMode="white">
          <a:xfrm>
            <a:off x="2855640" y="4653136"/>
            <a:ext cx="1656184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4E08F448-68C6-4C62-ADBB-5DF29DD60000}"/>
              </a:ext>
            </a:extLst>
          </p:cNvPr>
          <p:cNvSpPr/>
          <p:nvPr/>
        </p:nvSpPr>
        <p:spPr bwMode="white">
          <a:xfrm>
            <a:off x="1235460" y="5157192"/>
            <a:ext cx="2412268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7578151A-F698-4573-8BF7-49AA9C2173D8}"/>
              </a:ext>
            </a:extLst>
          </p:cNvPr>
          <p:cNvSpPr/>
          <p:nvPr/>
        </p:nvSpPr>
        <p:spPr bwMode="white">
          <a:xfrm>
            <a:off x="1213748" y="6093296"/>
            <a:ext cx="1641892" cy="559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96723F5C-B981-4D9E-A423-8DF7C73E676A}"/>
              </a:ext>
            </a:extLst>
          </p:cNvPr>
          <p:cNvSpPr/>
          <p:nvPr/>
        </p:nvSpPr>
        <p:spPr bwMode="white">
          <a:xfrm>
            <a:off x="6175154" y="4653136"/>
            <a:ext cx="1641892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4C68596B-DE8A-4B83-8F03-7DA234F9A26B}"/>
              </a:ext>
            </a:extLst>
          </p:cNvPr>
          <p:cNvSpPr/>
          <p:nvPr/>
        </p:nvSpPr>
        <p:spPr bwMode="white">
          <a:xfrm>
            <a:off x="5735960" y="5101966"/>
            <a:ext cx="2808314" cy="559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F6FAA366-B0E1-406D-B839-F6F7512914C4}"/>
              </a:ext>
            </a:extLst>
          </p:cNvPr>
          <p:cNvSpPr/>
          <p:nvPr/>
        </p:nvSpPr>
        <p:spPr bwMode="white">
          <a:xfrm>
            <a:off x="5819774" y="6061730"/>
            <a:ext cx="1641892" cy="559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97C9403-2829-4643-12A5-6B7BAED8EAC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88068"/>
          </a:xfrm>
          <a:prstGeom prst="rect">
            <a:avLst/>
          </a:prstGeom>
        </p:spPr>
      </p:pic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FA95E22D-C9B1-4733-B690-542CF52B2747}"/>
              </a:ext>
            </a:extLst>
          </p:cNvPr>
          <p:cNvSpPr/>
          <p:nvPr/>
        </p:nvSpPr>
        <p:spPr bwMode="white">
          <a:xfrm>
            <a:off x="1991544" y="1988840"/>
            <a:ext cx="1641892" cy="28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4702070C-A396-4EA9-A632-D5E53C29F244}"/>
              </a:ext>
            </a:extLst>
          </p:cNvPr>
          <p:cNvSpPr/>
          <p:nvPr/>
        </p:nvSpPr>
        <p:spPr bwMode="white">
          <a:xfrm>
            <a:off x="191344" y="2492896"/>
            <a:ext cx="2736304" cy="704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BE3EBB32-2FA4-48F3-86D7-0D1F4E177AB4}"/>
              </a:ext>
            </a:extLst>
          </p:cNvPr>
          <p:cNvSpPr/>
          <p:nvPr/>
        </p:nvSpPr>
        <p:spPr bwMode="white">
          <a:xfrm>
            <a:off x="191344" y="3640854"/>
            <a:ext cx="1450548" cy="704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DBA20289-5A52-4ECA-903C-C75857A634B6}"/>
              </a:ext>
            </a:extLst>
          </p:cNvPr>
          <p:cNvSpPr/>
          <p:nvPr/>
        </p:nvSpPr>
        <p:spPr bwMode="white">
          <a:xfrm>
            <a:off x="5807968" y="1956170"/>
            <a:ext cx="1641892" cy="320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0E2AD6D2-255C-4D50-9C1D-92BF8CB9D84C}"/>
              </a:ext>
            </a:extLst>
          </p:cNvPr>
          <p:cNvSpPr/>
          <p:nvPr/>
        </p:nvSpPr>
        <p:spPr bwMode="white">
          <a:xfrm>
            <a:off x="5447928" y="2581686"/>
            <a:ext cx="2592288" cy="559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0288D446-2971-4577-9A93-6A53A5A609F2}"/>
              </a:ext>
            </a:extLst>
          </p:cNvPr>
          <p:cNvSpPr/>
          <p:nvPr/>
        </p:nvSpPr>
        <p:spPr bwMode="white">
          <a:xfrm>
            <a:off x="5275054" y="3627133"/>
            <a:ext cx="1641892" cy="559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5665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4CD0A95-1C6C-18D8-3292-9224587D32C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778"/>
          <a:stretch/>
        </p:blipFill>
        <p:spPr>
          <a:xfrm>
            <a:off x="1224096" y="908720"/>
            <a:ext cx="9336400" cy="5868000"/>
          </a:xfrm>
          <a:prstGeom prst="rect">
            <a:avLst/>
          </a:prstGeom>
        </p:spPr>
      </p:pic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AB3D49F9-4734-449F-A9A1-54F4852756B0}"/>
              </a:ext>
            </a:extLst>
          </p:cNvPr>
          <p:cNvSpPr/>
          <p:nvPr/>
        </p:nvSpPr>
        <p:spPr bwMode="white">
          <a:xfrm>
            <a:off x="3143672" y="1645582"/>
            <a:ext cx="1641892" cy="343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A3044CE2-816A-4C9D-9F7F-9EF3B9A1E1AA}"/>
              </a:ext>
            </a:extLst>
          </p:cNvPr>
          <p:cNvSpPr/>
          <p:nvPr/>
        </p:nvSpPr>
        <p:spPr bwMode="white">
          <a:xfrm>
            <a:off x="1055440" y="2276872"/>
            <a:ext cx="2736304" cy="559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EA7705FC-A90E-4D2D-9B46-EC1F25FBCEB0}"/>
              </a:ext>
            </a:extLst>
          </p:cNvPr>
          <p:cNvSpPr/>
          <p:nvPr/>
        </p:nvSpPr>
        <p:spPr bwMode="white">
          <a:xfrm>
            <a:off x="1055440" y="3167863"/>
            <a:ext cx="1641892" cy="703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62E5FA6C-D675-4521-9AF7-FA476EF7FC87}"/>
              </a:ext>
            </a:extLst>
          </p:cNvPr>
          <p:cNvSpPr/>
          <p:nvPr/>
        </p:nvSpPr>
        <p:spPr bwMode="white">
          <a:xfrm>
            <a:off x="6852084" y="1623167"/>
            <a:ext cx="1641892" cy="343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6F203BC1-3B85-446C-988C-53B93E7C7A81}"/>
              </a:ext>
            </a:extLst>
          </p:cNvPr>
          <p:cNvSpPr/>
          <p:nvPr/>
        </p:nvSpPr>
        <p:spPr bwMode="white">
          <a:xfrm>
            <a:off x="6129994" y="2132856"/>
            <a:ext cx="2736304" cy="703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2E0701BA-A0A9-4F36-91A4-3A9B10D793EF}"/>
              </a:ext>
            </a:extLst>
          </p:cNvPr>
          <p:cNvSpPr/>
          <p:nvPr/>
        </p:nvSpPr>
        <p:spPr bwMode="white">
          <a:xfrm>
            <a:off x="6384032" y="3190561"/>
            <a:ext cx="1944216" cy="703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532CE0B0-348E-4A49-8396-AA09AC6955F8}"/>
              </a:ext>
            </a:extLst>
          </p:cNvPr>
          <p:cNvSpPr/>
          <p:nvPr/>
        </p:nvSpPr>
        <p:spPr bwMode="white">
          <a:xfrm>
            <a:off x="6023992" y="5101966"/>
            <a:ext cx="1379122" cy="703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AC4FA240-98CA-48E8-9C6C-7F17F8D2B369}"/>
              </a:ext>
            </a:extLst>
          </p:cNvPr>
          <p:cNvSpPr/>
          <p:nvPr/>
        </p:nvSpPr>
        <p:spPr bwMode="white">
          <a:xfrm>
            <a:off x="3065868" y="5773745"/>
            <a:ext cx="1379122" cy="703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7746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C6ACABA-1102-452F-22B5-ABE04742C2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86240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C201ED69-2048-443C-8174-B3C11C5B596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787" b="35604"/>
          <a:stretch/>
        </p:blipFill>
        <p:spPr>
          <a:xfrm>
            <a:off x="2999656" y="3789040"/>
            <a:ext cx="6828136" cy="278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42906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0E50A3B-357E-3CDB-EE6E-DBCA3F5E3A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1867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90D17FE-13FC-A1F8-ECDD-C9731B92390A}"/>
              </a:ext>
            </a:extLst>
          </p:cNvPr>
          <p:cNvSpPr/>
          <p:nvPr/>
        </p:nvSpPr>
        <p:spPr bwMode="white">
          <a:xfrm>
            <a:off x="336700" y="2420888"/>
            <a:ext cx="2590948" cy="694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169C63BF-BE86-44DD-BDDC-0751BCBE943F}"/>
              </a:ext>
            </a:extLst>
          </p:cNvPr>
          <p:cNvSpPr/>
          <p:nvPr/>
        </p:nvSpPr>
        <p:spPr bwMode="white">
          <a:xfrm>
            <a:off x="310180" y="3429000"/>
            <a:ext cx="2401443" cy="883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D6AAB535-102A-499A-890B-D6567FF050EA}"/>
              </a:ext>
            </a:extLst>
          </p:cNvPr>
          <p:cNvSpPr/>
          <p:nvPr/>
        </p:nvSpPr>
        <p:spPr bwMode="white">
          <a:xfrm>
            <a:off x="263352" y="4750364"/>
            <a:ext cx="5256584" cy="694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75035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6" grpId="0" animBg="1"/>
      <p:bldP spid="1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8F41C35-4E6A-0ECE-8FF2-B9FA7DF23D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88894"/>
          </a:xfrm>
          <a:prstGeom prst="rect">
            <a:avLst/>
          </a:prstGeom>
        </p:spPr>
      </p:pic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3794CEE-3BEA-43BF-83E6-3AFB7352F118}"/>
              </a:ext>
            </a:extLst>
          </p:cNvPr>
          <p:cNvSpPr/>
          <p:nvPr/>
        </p:nvSpPr>
        <p:spPr bwMode="white">
          <a:xfrm>
            <a:off x="1127448" y="2564904"/>
            <a:ext cx="3816424" cy="694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2966D7AD-E5BA-4CA6-9A4F-070720C24355}"/>
              </a:ext>
            </a:extLst>
          </p:cNvPr>
          <p:cNvSpPr/>
          <p:nvPr/>
        </p:nvSpPr>
        <p:spPr bwMode="white">
          <a:xfrm>
            <a:off x="767408" y="3632194"/>
            <a:ext cx="3312368" cy="694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EFDD280C-860E-439B-902F-9A05B6FA20BE}"/>
              </a:ext>
            </a:extLst>
          </p:cNvPr>
          <p:cNvSpPr/>
          <p:nvPr/>
        </p:nvSpPr>
        <p:spPr bwMode="white">
          <a:xfrm>
            <a:off x="983432" y="4825114"/>
            <a:ext cx="2376264" cy="694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0F7CEDED-78FE-4368-BEA7-F7C07DDDB272}"/>
              </a:ext>
            </a:extLst>
          </p:cNvPr>
          <p:cNvSpPr/>
          <p:nvPr/>
        </p:nvSpPr>
        <p:spPr bwMode="white">
          <a:xfrm>
            <a:off x="801126" y="5974500"/>
            <a:ext cx="5294874" cy="694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1295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5650ED1-3B82-8380-52B3-8B98AB4730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430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494961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5D062C5-A25F-63F9-31AE-F2E7046F105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89779"/>
          </a:xfrm>
          <a:prstGeom prst="rect">
            <a:avLst/>
          </a:prstGeom>
        </p:spPr>
      </p:pic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8B90D1B6-9E51-4902-9B69-F67F7F5FAF1C}"/>
              </a:ext>
            </a:extLst>
          </p:cNvPr>
          <p:cNvSpPr/>
          <p:nvPr/>
        </p:nvSpPr>
        <p:spPr bwMode="white">
          <a:xfrm>
            <a:off x="1199456" y="3166188"/>
            <a:ext cx="2664296" cy="694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C8733F74-788C-4374-A449-486D444CBC8B}"/>
              </a:ext>
            </a:extLst>
          </p:cNvPr>
          <p:cNvSpPr/>
          <p:nvPr/>
        </p:nvSpPr>
        <p:spPr bwMode="white">
          <a:xfrm>
            <a:off x="884750" y="4149080"/>
            <a:ext cx="2979002" cy="694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C37C19EA-49CA-4916-97D0-3F867D303AA4}"/>
              </a:ext>
            </a:extLst>
          </p:cNvPr>
          <p:cNvSpPr/>
          <p:nvPr/>
        </p:nvSpPr>
        <p:spPr bwMode="white">
          <a:xfrm>
            <a:off x="848884" y="5013176"/>
            <a:ext cx="2654828" cy="694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944EF40F-274E-4EBE-B77E-6DF131647772}"/>
              </a:ext>
            </a:extLst>
          </p:cNvPr>
          <p:cNvSpPr/>
          <p:nvPr/>
        </p:nvSpPr>
        <p:spPr bwMode="white">
          <a:xfrm>
            <a:off x="697416" y="5909943"/>
            <a:ext cx="4822519" cy="694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346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1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68</cp:revision>
  <dcterms:created xsi:type="dcterms:W3CDTF">2015-09-16T06:44:00Z</dcterms:created>
  <dcterms:modified xsi:type="dcterms:W3CDTF">2025-07-23T11:42:56Z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