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24" autoAdjust="0"/>
    <p:restoredTop sz="94660"/>
  </p:normalViewPr>
  <p:slideViewPr>
    <p:cSldViewPr showGuides="1">
      <p:cViewPr varScale="1">
        <p:scale>
          <a:sx n="64" d="100"/>
          <a:sy n="64" d="100"/>
        </p:scale>
        <p:origin x="51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D7ADF3-0DFB-4671-981B-55C51B9C7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847975"/>
            <a:ext cx="1121092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CC97B-B3DD-BC69-BF14-1111D6E8EC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5161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F8C1396-3A26-4BBA-9BA3-A389D035A8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/>
        </p:blipFill>
        <p:spPr>
          <a:xfrm>
            <a:off x="911424" y="4149080"/>
            <a:ext cx="7896240" cy="161225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D9F2FB-16E4-4712-A3E7-826896C534D3}"/>
              </a:ext>
            </a:extLst>
          </p:cNvPr>
          <p:cNvSpPr/>
          <p:nvPr/>
        </p:nvSpPr>
        <p:spPr bwMode="white">
          <a:xfrm>
            <a:off x="3253691" y="4273099"/>
            <a:ext cx="390377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DFC164-5C6F-4B2F-9DAA-70474E032EB4}"/>
              </a:ext>
            </a:extLst>
          </p:cNvPr>
          <p:cNvSpPr/>
          <p:nvPr/>
        </p:nvSpPr>
        <p:spPr bwMode="white">
          <a:xfrm>
            <a:off x="6729005" y="4845499"/>
            <a:ext cx="209471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681868-A5FF-4614-BFF0-0B9DAC23F81D}"/>
              </a:ext>
            </a:extLst>
          </p:cNvPr>
          <p:cNvSpPr/>
          <p:nvPr/>
        </p:nvSpPr>
        <p:spPr bwMode="white">
          <a:xfrm>
            <a:off x="7043212" y="5417898"/>
            <a:ext cx="209471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5A663-BDBB-139F-12BC-106B88006C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47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8F65CC-1791-E89F-5C45-BF92C7C4FA09}"/>
              </a:ext>
            </a:extLst>
          </p:cNvPr>
          <p:cNvSpPr/>
          <p:nvPr/>
        </p:nvSpPr>
        <p:spPr bwMode="white">
          <a:xfrm>
            <a:off x="1226448" y="3512747"/>
            <a:ext cx="10368816" cy="26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CB60D0-6AA8-1835-83BD-A0C3F52DA220}"/>
              </a:ext>
            </a:extLst>
          </p:cNvPr>
          <p:cNvSpPr/>
          <p:nvPr/>
        </p:nvSpPr>
        <p:spPr bwMode="white">
          <a:xfrm>
            <a:off x="1226448" y="4046787"/>
            <a:ext cx="1053128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E9568F-CB35-43CF-BBF8-EAEE8EE58C17}"/>
              </a:ext>
            </a:extLst>
          </p:cNvPr>
          <p:cNvSpPr/>
          <p:nvPr/>
        </p:nvSpPr>
        <p:spPr bwMode="white">
          <a:xfrm>
            <a:off x="2313294" y="3969847"/>
            <a:ext cx="1694474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29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C09BF-8938-BB98-04FD-9E56FD836C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2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34445E-551B-4839-3BA0-F7C26983955C}"/>
              </a:ext>
            </a:extLst>
          </p:cNvPr>
          <p:cNvSpPr/>
          <p:nvPr/>
        </p:nvSpPr>
        <p:spPr bwMode="white">
          <a:xfrm>
            <a:off x="5591944" y="1165742"/>
            <a:ext cx="936104" cy="60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84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5028A-38BA-656C-02E2-B7FC050C85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60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29BB1B-8DCA-DDA5-4AFF-E39B521C5C17}"/>
              </a:ext>
            </a:extLst>
          </p:cNvPr>
          <p:cNvSpPr/>
          <p:nvPr/>
        </p:nvSpPr>
        <p:spPr bwMode="white">
          <a:xfrm>
            <a:off x="1769168" y="1395652"/>
            <a:ext cx="1294911" cy="2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64437D-AA49-E954-EC65-4D662AE76C3D}"/>
              </a:ext>
            </a:extLst>
          </p:cNvPr>
          <p:cNvSpPr/>
          <p:nvPr/>
        </p:nvSpPr>
        <p:spPr bwMode="white">
          <a:xfrm>
            <a:off x="6358488" y="1395652"/>
            <a:ext cx="1628161" cy="2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ED4FBC-81AB-0310-4D98-89272CB1600B}"/>
              </a:ext>
            </a:extLst>
          </p:cNvPr>
          <p:cNvSpPr/>
          <p:nvPr/>
        </p:nvSpPr>
        <p:spPr bwMode="white">
          <a:xfrm>
            <a:off x="664685" y="2530468"/>
            <a:ext cx="5474811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72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2025-07-23T23:21:21Z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