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79" autoAdjust="0"/>
    <p:restoredTop sz="94660"/>
  </p:normalViewPr>
  <p:slideViewPr>
    <p:cSldViewPr showGuides="1">
      <p:cViewPr varScale="1">
        <p:scale>
          <a:sx n="64" d="100"/>
          <a:sy n="64" d="100"/>
        </p:scale>
        <p:origin x="70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6442B42-8D70-45B8-9D0D-A9B665F063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871787"/>
            <a:ext cx="1022985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DAA50D-A9BA-045A-248B-F93C175458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35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A65116-2E24-360D-F20E-46871EBF3363}"/>
              </a:ext>
            </a:extLst>
          </p:cNvPr>
          <p:cNvSpPr/>
          <p:nvPr/>
        </p:nvSpPr>
        <p:spPr bwMode="white">
          <a:xfrm>
            <a:off x="623392" y="3021406"/>
            <a:ext cx="2736304" cy="134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F63E50-C237-3F01-C5F4-22BEF15A9742}"/>
              </a:ext>
            </a:extLst>
          </p:cNvPr>
          <p:cNvSpPr/>
          <p:nvPr/>
        </p:nvSpPr>
        <p:spPr bwMode="white">
          <a:xfrm>
            <a:off x="3006952" y="2720515"/>
            <a:ext cx="618891" cy="22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02BE74-4729-E5E5-34D2-4217FE4602F5}"/>
              </a:ext>
            </a:extLst>
          </p:cNvPr>
          <p:cNvSpPr/>
          <p:nvPr/>
        </p:nvSpPr>
        <p:spPr bwMode="white">
          <a:xfrm>
            <a:off x="6301360" y="2720515"/>
            <a:ext cx="790277" cy="22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0109CB-0FB0-62D2-99EC-5224CF0698B4}"/>
              </a:ext>
            </a:extLst>
          </p:cNvPr>
          <p:cNvSpPr/>
          <p:nvPr/>
        </p:nvSpPr>
        <p:spPr bwMode="white">
          <a:xfrm>
            <a:off x="10081360" y="2710984"/>
            <a:ext cx="780755" cy="22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25E9EDD-E4C4-40F5-B841-66DA88968A18}"/>
              </a:ext>
            </a:extLst>
          </p:cNvPr>
          <p:cNvSpPr/>
          <p:nvPr/>
        </p:nvSpPr>
        <p:spPr bwMode="white">
          <a:xfrm>
            <a:off x="3960194" y="3021406"/>
            <a:ext cx="2736304" cy="142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7BDB5BF-CE97-4372-9057-B0077581086D}"/>
              </a:ext>
            </a:extLst>
          </p:cNvPr>
          <p:cNvSpPr/>
          <p:nvPr/>
        </p:nvSpPr>
        <p:spPr bwMode="white">
          <a:xfrm>
            <a:off x="7536160" y="2996952"/>
            <a:ext cx="2952328" cy="142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30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EAE7E-2955-3A88-407B-56E6DDC568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95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6C4DEA-12A0-CEFC-B217-44F81A4E0FB9}"/>
              </a:ext>
            </a:extLst>
          </p:cNvPr>
          <p:cNvSpPr/>
          <p:nvPr/>
        </p:nvSpPr>
        <p:spPr bwMode="white">
          <a:xfrm>
            <a:off x="2783632" y="2176232"/>
            <a:ext cx="1656183" cy="197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54ADEE-13C6-0D06-9E3E-EC24FCD5BEE5}"/>
              </a:ext>
            </a:extLst>
          </p:cNvPr>
          <p:cNvSpPr/>
          <p:nvPr/>
        </p:nvSpPr>
        <p:spPr bwMode="white">
          <a:xfrm>
            <a:off x="8616280" y="2176232"/>
            <a:ext cx="2808312" cy="197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D4627EF-9565-28C8-17A1-523FCA1407E8}"/>
              </a:ext>
            </a:extLst>
          </p:cNvPr>
          <p:cNvSpPr/>
          <p:nvPr/>
        </p:nvSpPr>
        <p:spPr bwMode="white">
          <a:xfrm>
            <a:off x="6672064" y="3645024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4ABA50F-31BA-6827-F13C-7768C909E535}"/>
              </a:ext>
            </a:extLst>
          </p:cNvPr>
          <p:cNvSpPr/>
          <p:nvPr/>
        </p:nvSpPr>
        <p:spPr bwMode="white">
          <a:xfrm>
            <a:off x="1487488" y="3728370"/>
            <a:ext cx="432048" cy="56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51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1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5A0FC5-2A2B-EE5D-CEF7-EBDD881D57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51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1BB96B-4C01-3B17-D7FD-A5A95DE065AA}"/>
              </a:ext>
            </a:extLst>
          </p:cNvPr>
          <p:cNvSpPr/>
          <p:nvPr/>
        </p:nvSpPr>
        <p:spPr bwMode="white">
          <a:xfrm>
            <a:off x="7158287" y="2510545"/>
            <a:ext cx="3799043" cy="29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C2E1DD-6623-3A24-6DDC-499141260993}"/>
              </a:ext>
            </a:extLst>
          </p:cNvPr>
          <p:cNvSpPr/>
          <p:nvPr/>
        </p:nvSpPr>
        <p:spPr bwMode="white">
          <a:xfrm>
            <a:off x="8062821" y="3025163"/>
            <a:ext cx="3484836" cy="285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BF0679-C3FF-308B-2AF7-87A0AF1D2047}"/>
              </a:ext>
            </a:extLst>
          </p:cNvPr>
          <p:cNvSpPr/>
          <p:nvPr/>
        </p:nvSpPr>
        <p:spPr bwMode="white">
          <a:xfrm>
            <a:off x="1235969" y="3530251"/>
            <a:ext cx="1590075" cy="285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940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2B3F01-6B45-341D-8D0C-A4585F91B6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83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FB15D2-AE1E-D6B2-6658-E2EA4E04283C}"/>
              </a:ext>
            </a:extLst>
          </p:cNvPr>
          <p:cNvSpPr/>
          <p:nvPr/>
        </p:nvSpPr>
        <p:spPr bwMode="white">
          <a:xfrm>
            <a:off x="1169319" y="3075410"/>
            <a:ext cx="1685289" cy="2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588EBB-C053-872F-5425-8E35DA5AD488}"/>
              </a:ext>
            </a:extLst>
          </p:cNvPr>
          <p:cNvSpPr/>
          <p:nvPr/>
        </p:nvSpPr>
        <p:spPr bwMode="white">
          <a:xfrm>
            <a:off x="767409" y="3476230"/>
            <a:ext cx="1411180" cy="25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B6778B-96F0-FD4B-63EE-64AE881CE684}"/>
              </a:ext>
            </a:extLst>
          </p:cNvPr>
          <p:cNvSpPr/>
          <p:nvPr/>
        </p:nvSpPr>
        <p:spPr bwMode="white">
          <a:xfrm>
            <a:off x="950327" y="3962941"/>
            <a:ext cx="1190176" cy="25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4266E6-BB04-A3F4-6717-5214AFAF6B95}"/>
              </a:ext>
            </a:extLst>
          </p:cNvPr>
          <p:cNvSpPr/>
          <p:nvPr/>
        </p:nvSpPr>
        <p:spPr bwMode="white">
          <a:xfrm>
            <a:off x="902720" y="4421022"/>
            <a:ext cx="3294408" cy="25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7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D100A7-1D5A-E6BC-58BB-D8912E0B6E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62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ABEC8E-F090-8BAC-5CB3-AC41A056B220}"/>
              </a:ext>
            </a:extLst>
          </p:cNvPr>
          <p:cNvSpPr/>
          <p:nvPr/>
        </p:nvSpPr>
        <p:spPr bwMode="white">
          <a:xfrm>
            <a:off x="9986146" y="1776770"/>
            <a:ext cx="542721" cy="20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F9A6B2-822D-6714-7F69-50D6C070764E}"/>
              </a:ext>
            </a:extLst>
          </p:cNvPr>
          <p:cNvSpPr/>
          <p:nvPr/>
        </p:nvSpPr>
        <p:spPr bwMode="white">
          <a:xfrm>
            <a:off x="8986397" y="2596395"/>
            <a:ext cx="542721" cy="20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B731EA-4538-E2FD-062D-0F7C8FEC3EA4}"/>
              </a:ext>
            </a:extLst>
          </p:cNvPr>
          <p:cNvSpPr/>
          <p:nvPr/>
        </p:nvSpPr>
        <p:spPr bwMode="white">
          <a:xfrm>
            <a:off x="10005188" y="2596395"/>
            <a:ext cx="523677" cy="20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7E1A4D-F986-F96A-AF76-06EE8F7606BF}"/>
              </a:ext>
            </a:extLst>
          </p:cNvPr>
          <p:cNvSpPr/>
          <p:nvPr/>
        </p:nvSpPr>
        <p:spPr bwMode="white">
          <a:xfrm>
            <a:off x="9024483" y="3454143"/>
            <a:ext cx="485592" cy="20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292270-F38D-1452-4E6F-F811F7AAD5B8}"/>
              </a:ext>
            </a:extLst>
          </p:cNvPr>
          <p:cNvSpPr/>
          <p:nvPr/>
        </p:nvSpPr>
        <p:spPr bwMode="white">
          <a:xfrm>
            <a:off x="10976372" y="3454143"/>
            <a:ext cx="533198" cy="20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35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2025-07-23T14:39:16Z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